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p:sldMasterIdLst>
    <p:sldMasterId id="2147483648" r:id="rId1"/>
    <p:sldMasterId id="2147483666" r:id="rId2"/>
  </p:sldMasterIdLst>
  <p:notesMasterIdLst>
    <p:notesMasterId r:id="rId66"/>
  </p:notesMasterIdLst>
  <p:handoutMasterIdLst>
    <p:handoutMasterId r:id="rId67"/>
  </p:handoutMasterIdLst>
  <p:sldIdLst>
    <p:sldId id="2385" r:id="rId3"/>
    <p:sldId id="2386" r:id="rId4"/>
    <p:sldId id="2387" r:id="rId5"/>
    <p:sldId id="2482" r:id="rId6"/>
    <p:sldId id="2483" r:id="rId7"/>
    <p:sldId id="2484" r:id="rId8"/>
    <p:sldId id="2485" r:id="rId9"/>
    <p:sldId id="2486" r:id="rId10"/>
    <p:sldId id="2487" r:id="rId11"/>
    <p:sldId id="2508" r:id="rId12"/>
    <p:sldId id="2514" r:id="rId13"/>
    <p:sldId id="2489" r:id="rId14"/>
    <p:sldId id="2518" r:id="rId15"/>
    <p:sldId id="2519" r:id="rId16"/>
    <p:sldId id="323" r:id="rId17"/>
    <p:sldId id="284" r:id="rId18"/>
    <p:sldId id="287" r:id="rId19"/>
    <p:sldId id="288" r:id="rId20"/>
    <p:sldId id="289" r:id="rId21"/>
    <p:sldId id="2382" r:id="rId22"/>
    <p:sldId id="290" r:id="rId23"/>
    <p:sldId id="291" r:id="rId24"/>
    <p:sldId id="292" r:id="rId25"/>
    <p:sldId id="293" r:id="rId26"/>
    <p:sldId id="2383" r:id="rId27"/>
    <p:sldId id="294" r:id="rId28"/>
    <p:sldId id="295" r:id="rId29"/>
    <p:sldId id="296" r:id="rId30"/>
    <p:sldId id="2139" r:id="rId31"/>
    <p:sldId id="2072" r:id="rId32"/>
    <p:sldId id="2384" r:id="rId33"/>
    <p:sldId id="2515" r:id="rId34"/>
    <p:sldId id="2516" r:id="rId35"/>
    <p:sldId id="2517" r:id="rId36"/>
    <p:sldId id="2388" r:id="rId37"/>
    <p:sldId id="2504" r:id="rId38"/>
    <p:sldId id="2505" r:id="rId39"/>
    <p:sldId id="2506" r:id="rId40"/>
    <p:sldId id="2444" r:id="rId41"/>
    <p:sldId id="2445" r:id="rId42"/>
    <p:sldId id="2446" r:id="rId43"/>
    <p:sldId id="2447" r:id="rId44"/>
    <p:sldId id="2448" r:id="rId45"/>
    <p:sldId id="2449" r:id="rId46"/>
    <p:sldId id="2450" r:id="rId47"/>
    <p:sldId id="2451" r:id="rId48"/>
    <p:sldId id="2452" r:id="rId49"/>
    <p:sldId id="2481" r:id="rId50"/>
    <p:sldId id="2454" r:id="rId51"/>
    <p:sldId id="2480" r:id="rId52"/>
    <p:sldId id="2456" r:id="rId53"/>
    <p:sldId id="2457" r:id="rId54"/>
    <p:sldId id="2458" r:id="rId55"/>
    <p:sldId id="2459" r:id="rId56"/>
    <p:sldId id="2511" r:id="rId57"/>
    <p:sldId id="2513" r:id="rId58"/>
    <p:sldId id="2509" r:id="rId59"/>
    <p:sldId id="2510" r:id="rId60"/>
    <p:sldId id="2460" r:id="rId61"/>
    <p:sldId id="2461" r:id="rId62"/>
    <p:sldId id="2462" r:id="rId63"/>
    <p:sldId id="2463" r:id="rId64"/>
    <p:sldId id="2507" r:id="rId65"/>
  </p:sldIdLst>
  <p:sldSz cx="12192000" cy="6858000"/>
  <p:notesSz cx="6797675" cy="9928225"/>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94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作者" initials="A" lastIdx="0" clrIdx="18"/>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5949"/>
    <a:srgbClr val="C2110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05" autoAdjust="0"/>
    <p:restoredTop sz="93028" autoAdjust="0"/>
  </p:normalViewPr>
  <p:slideViewPr>
    <p:cSldViewPr>
      <p:cViewPr varScale="1">
        <p:scale>
          <a:sx n="113" d="100"/>
          <a:sy n="113" d="100"/>
        </p:scale>
        <p:origin x="186" y="96"/>
      </p:cViewPr>
      <p:guideLst>
        <p:guide orient="horz" pos="2160"/>
        <p:guide pos="3944"/>
      </p:guideLst>
    </p:cSldViewPr>
  </p:slideViewPr>
  <p:notesTextViewPr>
    <p:cViewPr>
      <p:scale>
        <a:sx n="1" d="1"/>
        <a:sy n="1" d="1"/>
      </p:scale>
      <p:origin x="0" y="0"/>
    </p:cViewPr>
  </p:notesTextViewPr>
  <p:sorterViewPr>
    <p:cViewPr varScale="1">
      <p:scale>
        <a:sx n="100" d="100"/>
        <a:sy n="100" d="100"/>
      </p:scale>
      <p:origin x="0" y="-19782"/>
    </p:cViewPr>
  </p:sorterViewPr>
  <p:gridSpacing cx="72005" cy="720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8135"/>
          </a:xfrm>
          <a:prstGeom prst="rect">
            <a:avLst/>
          </a:prstGeom>
        </p:spPr>
        <p:txBody>
          <a:bodyPr vert="horz" wrap="square" lIns="91440" tIns="45720" rIns="91440" bIns="45720" numCol="1" anchor="t" anchorCtr="0" compatLnSpc="1"/>
          <a:lstStyle>
            <a:lvl1pPr eaLnBrk="1" fontAlgn="auto" hangingPunct="1">
              <a:spcBef>
                <a:spcPts val="0"/>
              </a:spcBef>
              <a:spcAft>
                <a:spcPts val="0"/>
              </a:spcAft>
              <a:defRPr sz="1200">
                <a:latin typeface="+mn-lt"/>
              </a:defRPr>
            </a:lvl1pPr>
          </a:lstStyle>
          <a:p>
            <a:pPr>
              <a:defRPr/>
            </a:pPr>
            <a:endParaRPr lang="zh-HK" altLang="en-US"/>
          </a:p>
        </p:txBody>
      </p:sp>
      <p:sp>
        <p:nvSpPr>
          <p:cNvPr id="3" name="日期版面配置區 2"/>
          <p:cNvSpPr>
            <a:spLocks noGrp="1"/>
          </p:cNvSpPr>
          <p:nvPr>
            <p:ph type="dt" sz="quarter" idx="1"/>
          </p:nvPr>
        </p:nvSpPr>
        <p:spPr>
          <a:xfrm>
            <a:off x="3850444" y="1"/>
            <a:ext cx="2945659" cy="498135"/>
          </a:xfrm>
          <a:prstGeom prst="rect">
            <a:avLst/>
          </a:prstGeom>
        </p:spPr>
        <p:txBody>
          <a:bodyPr vert="horz" wrap="square" lIns="91440" tIns="45720" rIns="91440" bIns="45720" numCol="1" anchor="t" anchorCtr="0" compatLnSpc="1"/>
          <a:lstStyle>
            <a:lvl1pPr algn="r" eaLnBrk="1" fontAlgn="auto" hangingPunct="1">
              <a:spcBef>
                <a:spcPts val="0"/>
              </a:spcBef>
              <a:spcAft>
                <a:spcPts val="0"/>
              </a:spcAft>
              <a:defRPr sz="1200">
                <a:latin typeface="+mn-lt"/>
              </a:defRPr>
            </a:lvl1pPr>
          </a:lstStyle>
          <a:p>
            <a:pPr>
              <a:defRPr/>
            </a:pPr>
            <a:fld id="{1E195A55-AF0C-4B9D-807F-A4711E936B1B}" type="datetime1">
              <a:rPr lang="zh-CN" altLang="en-US"/>
              <a:t>2024/4/17</a:t>
            </a:fld>
            <a:endParaRPr lang="zh-HK" altLang="en-US"/>
          </a:p>
        </p:txBody>
      </p:sp>
      <p:sp>
        <p:nvSpPr>
          <p:cNvPr id="4" name="頁尾版面配置區 3"/>
          <p:cNvSpPr>
            <a:spLocks noGrp="1"/>
          </p:cNvSpPr>
          <p:nvPr>
            <p:ph type="ftr" sz="quarter" idx="2"/>
          </p:nvPr>
        </p:nvSpPr>
        <p:spPr>
          <a:xfrm>
            <a:off x="1" y="9430092"/>
            <a:ext cx="2945659" cy="498134"/>
          </a:xfrm>
          <a:prstGeom prst="rect">
            <a:avLst/>
          </a:prstGeom>
        </p:spPr>
        <p:txBody>
          <a:bodyPr vert="horz" wrap="square" lIns="91440" tIns="45720" rIns="91440" bIns="45720" numCol="1" anchor="b" anchorCtr="0" compatLnSpc="1"/>
          <a:lstStyle>
            <a:lvl1pPr eaLnBrk="1" fontAlgn="auto" hangingPunct="1">
              <a:spcBef>
                <a:spcPts val="0"/>
              </a:spcBef>
              <a:spcAft>
                <a:spcPts val="0"/>
              </a:spcAft>
              <a:defRPr sz="1200">
                <a:latin typeface="+mn-lt"/>
              </a:defRPr>
            </a:lvl1pPr>
          </a:lstStyle>
          <a:p>
            <a:pPr>
              <a:defRPr/>
            </a:pPr>
            <a:endParaRPr lang="zh-HK" altLang="en-US"/>
          </a:p>
        </p:txBody>
      </p:sp>
      <p:sp>
        <p:nvSpPr>
          <p:cNvPr id="5" name="投影片編號版面配置區 4"/>
          <p:cNvSpPr>
            <a:spLocks noGrp="1"/>
          </p:cNvSpPr>
          <p:nvPr>
            <p:ph type="sldNum" sz="quarter" idx="3"/>
          </p:nvPr>
        </p:nvSpPr>
        <p:spPr>
          <a:xfrm>
            <a:off x="3850444" y="9430092"/>
            <a:ext cx="2945659" cy="498134"/>
          </a:xfrm>
          <a:prstGeom prst="rect">
            <a:avLst/>
          </a:prstGeom>
        </p:spPr>
        <p:txBody>
          <a:bodyPr vert="horz" wrap="square" lIns="91440" tIns="45720" rIns="91440" bIns="45720" numCol="1" anchor="b" anchorCtr="0" compatLnSpc="1"/>
          <a:lstStyle>
            <a:lvl1pPr algn="r" eaLnBrk="1" fontAlgn="auto" hangingPunct="1">
              <a:spcBef>
                <a:spcPts val="0"/>
              </a:spcBef>
              <a:spcAft>
                <a:spcPts val="0"/>
              </a:spcAft>
              <a:defRPr sz="1200">
                <a:latin typeface="+mn-lt"/>
              </a:defRPr>
            </a:lvl1pPr>
          </a:lstStyle>
          <a:p>
            <a:pPr>
              <a:defRPr/>
            </a:pPr>
            <a:fld id="{9D91CA94-7EE7-4268-B42C-79B5D84DA1AD}" type="slidenum">
              <a:rPr lang="zh-HK" altLang="en-US"/>
              <a:t>‹#›</a:t>
            </a:fld>
            <a:endParaRPr lang="zh-HK" altLang="en-US"/>
          </a:p>
        </p:txBody>
      </p:sp>
    </p:spTree>
    <p:extLst>
      <p:ext uri="{BB962C8B-B14F-4D97-AF65-F5344CB8AC3E}">
        <p14:creationId xmlns:p14="http://schemas.microsoft.com/office/powerpoint/2010/main" val="25398608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1" y="1"/>
            <a:ext cx="2945659" cy="498135"/>
          </a:xfrm>
          <a:prstGeom prst="rect">
            <a:avLst/>
          </a:prstGeom>
          <a:noFill/>
          <a:ln>
            <a:noFill/>
          </a:ln>
        </p:spPr>
        <p:txBody>
          <a:bodyPr vert="horz" wrap="square" lIns="91440" tIns="45720" rIns="91440" bIns="45720" numCol="1" anchor="t" anchorCtr="0" compatLnSpc="1"/>
          <a:lstStyle>
            <a:lvl1pPr eaLnBrk="1" fontAlgn="auto" hangingPunct="1">
              <a:spcBef>
                <a:spcPts val="0"/>
              </a:spcBef>
              <a:spcAft>
                <a:spcPts val="0"/>
              </a:spcAft>
              <a:buFont typeface="Arial" panose="020B0604020202020204" pitchFamily="34" charset="0"/>
              <a:buNone/>
              <a:defRPr sz="1200">
                <a:latin typeface="+mn-lt"/>
              </a:defRPr>
            </a:lvl1pPr>
          </a:lstStyle>
          <a:p>
            <a:pPr>
              <a:defRPr/>
            </a:pPr>
            <a:endParaRPr lang="zh-HK" altLang="zh-HK"/>
          </a:p>
        </p:txBody>
      </p:sp>
      <p:sp>
        <p:nvSpPr>
          <p:cNvPr id="2051" name="日期占位符 2"/>
          <p:cNvSpPr>
            <a:spLocks noGrp="1" noChangeArrowheads="1"/>
          </p:cNvSpPr>
          <p:nvPr>
            <p:ph type="dt" idx="1"/>
          </p:nvPr>
        </p:nvSpPr>
        <p:spPr bwMode="auto">
          <a:xfrm>
            <a:off x="3850444" y="1"/>
            <a:ext cx="2945659" cy="498135"/>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smtClean="0">
                <a:latin typeface="Calibri" panose="020F0502020204030204" pitchFamily="34" charset="0"/>
              </a:defRPr>
            </a:lvl1pPr>
          </a:lstStyle>
          <a:p>
            <a:pPr>
              <a:defRPr/>
            </a:pPr>
            <a:fld id="{410EEDD2-648C-4787-A638-966D57689470}" type="datetime1">
              <a:rPr lang="zh-CN" altLang="en-US"/>
              <a:t>2024/4/17</a:t>
            </a:fld>
            <a:endParaRPr lang="zh-CN" altLang="en-US" sz="1200"/>
          </a:p>
        </p:txBody>
      </p:sp>
      <p:sp>
        <p:nvSpPr>
          <p:cNvPr id="19460" name="幻灯片图像占位符 3"/>
          <p:cNvSpPr>
            <a:spLocks noGrp="1" noRot="1" noChangeAspect="1" noChangeArrowheads="1"/>
          </p:cNvSpPr>
          <p:nvPr>
            <p:ph type="sldImg" idx="2"/>
          </p:nvPr>
        </p:nvSpPr>
        <p:spPr bwMode="auto">
          <a:xfrm>
            <a:off x="420688" y="1241425"/>
            <a:ext cx="5956300" cy="3351213"/>
          </a:xfrm>
          <a:prstGeom prst="rect">
            <a:avLst/>
          </a:prstGeom>
          <a:noFill/>
          <a:ln>
            <a:noFill/>
          </a:ln>
        </p:spPr>
      </p:sp>
      <p:sp>
        <p:nvSpPr>
          <p:cNvPr id="2053" name="备注占位符 4"/>
          <p:cNvSpPr>
            <a:spLocks noGrp="1" noRot="1" noChangeAspect="1" noChangeArrowheads="1"/>
          </p:cNvSpPr>
          <p:nvPr/>
        </p:nvSpPr>
        <p:spPr bwMode="auto">
          <a:xfrm>
            <a:off x="679768" y="4777958"/>
            <a:ext cx="5438140" cy="3909239"/>
          </a:xfrm>
          <a:prstGeom prst="rect">
            <a:avLst/>
          </a:prstGeom>
          <a:noFill/>
          <a:ln>
            <a:noFill/>
          </a:ln>
        </p:spPr>
        <p:txBody>
          <a:bodyPr anchor="ctr"/>
          <a:lstStyle>
            <a:lvl1pPr defTabSz="0">
              <a:defRPr>
                <a:solidFill>
                  <a:schemeClr val="tx1"/>
                </a:solidFill>
                <a:latin typeface="Arial" panose="020B0604020202020204" pitchFamily="34" charset="0"/>
                <a:ea typeface="宋体" panose="02010600030101010101" pitchFamily="2" charset="-122"/>
              </a:defRPr>
            </a:lvl1pPr>
            <a:lvl2pPr marL="742950" indent="-285750" defTabSz="0">
              <a:defRPr>
                <a:solidFill>
                  <a:schemeClr val="tx1"/>
                </a:solidFill>
                <a:latin typeface="Arial" panose="020B0604020202020204" pitchFamily="34" charset="0"/>
                <a:ea typeface="宋体" panose="02010600030101010101" pitchFamily="2" charset="-122"/>
              </a:defRPr>
            </a:lvl2pPr>
            <a:lvl3pPr marL="1143000" indent="-228600" defTabSz="0">
              <a:defRPr>
                <a:solidFill>
                  <a:schemeClr val="tx1"/>
                </a:solidFill>
                <a:latin typeface="Arial" panose="020B0604020202020204" pitchFamily="34" charset="0"/>
                <a:ea typeface="宋体" panose="02010600030101010101" pitchFamily="2" charset="-122"/>
              </a:defRPr>
            </a:lvl3pPr>
            <a:lvl4pPr marL="1600200" indent="-228600" defTabSz="0">
              <a:defRPr>
                <a:solidFill>
                  <a:schemeClr val="tx1"/>
                </a:solidFill>
                <a:latin typeface="Arial" panose="020B0604020202020204" pitchFamily="34" charset="0"/>
                <a:ea typeface="宋体" panose="02010600030101010101" pitchFamily="2" charset="-122"/>
              </a:defRPr>
            </a:lvl4pPr>
            <a:lvl5pPr marL="2057400" indent="-228600" defTabSz="0">
              <a:defRPr>
                <a:solidFill>
                  <a:schemeClr val="tx1"/>
                </a:solidFill>
                <a:latin typeface="Arial" panose="020B0604020202020204" pitchFamily="34" charset="0"/>
                <a:ea typeface="宋体" panose="02010600030101010101" pitchFamily="2" charset="-122"/>
              </a:defRPr>
            </a:lvl5pPr>
            <a:lvl6pPr marL="25146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ct val="30000"/>
              </a:spcBef>
              <a:spcAft>
                <a:spcPts val="0"/>
              </a:spcAft>
              <a:defRPr/>
            </a:pPr>
            <a:r>
              <a:rPr lang="zh-CN" altLang="zh-HK" sz="1200"/>
              <a:t>单击此处编辑母版文本样式</a:t>
            </a:r>
          </a:p>
          <a:p>
            <a:pPr eaLnBrk="1" fontAlgn="auto" hangingPunct="1">
              <a:spcBef>
                <a:spcPct val="30000"/>
              </a:spcBef>
              <a:spcAft>
                <a:spcPts val="0"/>
              </a:spcAft>
              <a:defRPr/>
            </a:pPr>
            <a:r>
              <a:rPr lang="zh-CN" altLang="zh-HK" sz="1200"/>
              <a:t>二级</a:t>
            </a:r>
          </a:p>
          <a:p>
            <a:pPr eaLnBrk="1" fontAlgn="auto" hangingPunct="1">
              <a:spcBef>
                <a:spcPct val="30000"/>
              </a:spcBef>
              <a:spcAft>
                <a:spcPts val="0"/>
              </a:spcAft>
              <a:defRPr/>
            </a:pPr>
            <a:r>
              <a:rPr lang="zh-CN" altLang="zh-HK" sz="1200"/>
              <a:t>三级</a:t>
            </a:r>
          </a:p>
          <a:p>
            <a:pPr eaLnBrk="1" fontAlgn="auto" hangingPunct="1">
              <a:spcBef>
                <a:spcPct val="30000"/>
              </a:spcBef>
              <a:spcAft>
                <a:spcPts val="0"/>
              </a:spcAft>
              <a:defRPr/>
            </a:pPr>
            <a:r>
              <a:rPr lang="zh-CN" altLang="zh-HK" sz="1200"/>
              <a:t>四级</a:t>
            </a:r>
          </a:p>
          <a:p>
            <a:pPr eaLnBrk="1" fontAlgn="auto" hangingPunct="1">
              <a:spcBef>
                <a:spcPct val="30000"/>
              </a:spcBef>
              <a:spcAft>
                <a:spcPts val="0"/>
              </a:spcAft>
              <a:defRPr/>
            </a:pPr>
            <a:r>
              <a:rPr lang="zh-CN" altLang="zh-HK" sz="1200"/>
              <a:t>五级</a:t>
            </a:r>
          </a:p>
        </p:txBody>
      </p:sp>
      <p:sp>
        <p:nvSpPr>
          <p:cNvPr id="2054" name="页脚占位符 5"/>
          <p:cNvSpPr>
            <a:spLocks noGrp="1" noChangeArrowheads="1"/>
          </p:cNvSpPr>
          <p:nvPr>
            <p:ph type="ftr" sz="quarter" idx="4"/>
          </p:nvPr>
        </p:nvSpPr>
        <p:spPr bwMode="auto">
          <a:xfrm>
            <a:off x="1" y="9430092"/>
            <a:ext cx="2945659" cy="498134"/>
          </a:xfrm>
          <a:prstGeom prst="rect">
            <a:avLst/>
          </a:prstGeom>
          <a:noFill/>
          <a:ln>
            <a:noFill/>
          </a:ln>
        </p:spPr>
        <p:txBody>
          <a:bodyPr vert="horz" wrap="square" lIns="91440" tIns="45720" rIns="91440" bIns="45720" numCol="1" anchor="b" anchorCtr="0" compatLnSpc="1"/>
          <a:lstStyle>
            <a:lvl1pPr eaLnBrk="1" fontAlgn="auto" hangingPunct="1">
              <a:spcBef>
                <a:spcPts val="0"/>
              </a:spcBef>
              <a:spcAft>
                <a:spcPts val="0"/>
              </a:spcAft>
              <a:buFont typeface="Arial" panose="020B0604020202020204" pitchFamily="34" charset="0"/>
              <a:buNone/>
              <a:defRPr sz="1200">
                <a:latin typeface="+mn-lt"/>
              </a:defRPr>
            </a:lvl1pPr>
          </a:lstStyle>
          <a:p>
            <a:pPr>
              <a:defRPr/>
            </a:pPr>
            <a:endParaRPr lang="zh-HK" altLang="zh-HK"/>
          </a:p>
        </p:txBody>
      </p:sp>
      <p:sp>
        <p:nvSpPr>
          <p:cNvPr id="2055" name="灯片编号占位符 6"/>
          <p:cNvSpPr>
            <a:spLocks noGrp="1" noChangeArrowheads="1"/>
          </p:cNvSpPr>
          <p:nvPr>
            <p:ph type="sldNum" sz="quarter" idx="5"/>
          </p:nvPr>
        </p:nvSpPr>
        <p:spPr bwMode="auto">
          <a:xfrm>
            <a:off x="3850444" y="9430092"/>
            <a:ext cx="2945659" cy="498134"/>
          </a:xfrm>
          <a:prstGeom prst="rect">
            <a:avLst/>
          </a:prstGeom>
          <a:noFill/>
          <a:ln>
            <a:noFill/>
          </a:ln>
        </p:spPr>
        <p:txBody>
          <a:bodyPr vert="horz" wrap="square" lIns="91440" tIns="45720" rIns="91440" bIns="45720" numCol="1" anchor="b" anchorCtr="0" compatLnSpc="1"/>
          <a:lstStyle>
            <a:lvl1pPr algn="r" eaLnBrk="1" hangingPunct="1">
              <a:buFont typeface="Arial" panose="020B0604020202020204" pitchFamily="34" charset="0"/>
              <a:buNone/>
              <a:defRPr smtClean="0">
                <a:latin typeface="Calibri" panose="020F0502020204030204" pitchFamily="34" charset="0"/>
              </a:defRPr>
            </a:lvl1pPr>
          </a:lstStyle>
          <a:p>
            <a:pPr>
              <a:defRPr/>
            </a:pPr>
            <a:fld id="{9CB7BACC-FC35-4966-9312-6C6D6E6E0EC0}" type="slidenum">
              <a:rPr lang="zh-CN" altLang="en-US"/>
              <a:t>‹#›</a:t>
            </a:fld>
            <a:endParaRPr lang="zh-CN" altLang="en-US" sz="1200"/>
          </a:p>
        </p:txBody>
      </p:sp>
    </p:spTree>
    <p:extLst>
      <p:ext uri="{BB962C8B-B14F-4D97-AF65-F5344CB8AC3E}">
        <p14:creationId xmlns:p14="http://schemas.microsoft.com/office/powerpoint/2010/main" val="1747924825"/>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DengXian" pitchFamily="2" charset="-122"/>
        <a:cs typeface="等线"/>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圖像版面配置區 1"/>
          <p:cNvSpPr>
            <a:spLocks noGrp="1" noRot="1" noChangeAspect="1" noChangeArrowheads="1" noTextEdit="1"/>
          </p:cNvSpPr>
          <p:nvPr>
            <p:ph type="sldImg"/>
          </p:nvPr>
        </p:nvSpPr>
        <p:spPr/>
      </p:sp>
      <p:sp>
        <p:nvSpPr>
          <p:cNvPr id="22531" name="備忘稿版面配置區 2"/>
          <p:cNvSpPr>
            <a:spLocks noGrp="1"/>
          </p:cNvSpPr>
          <p:nvPr>
            <p:ph type="body" idx="1"/>
          </p:nvPr>
        </p:nvSpPr>
        <p:spPr bwMode="auto">
          <a:xfrm>
            <a:off x="679768" y="4777958"/>
            <a:ext cx="5438140" cy="390923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HK" altLang="en-US">
              <a:ea typeface="PMingLiU" panose="02020500000000000000" pitchFamily="18" charset="-120"/>
            </a:endParaRPr>
          </a:p>
        </p:txBody>
      </p:sp>
      <p:sp>
        <p:nvSpPr>
          <p:cNvPr id="22532" name="日期版面配置區 3"/>
          <p:cNvSpPr>
            <a:spLocks noGrp="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CAE9BB47-FF44-4E40-A662-030283096CD8}" type="datetime1">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2024/4/17</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22533" name="投影片編號版面配置區 4"/>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 typeface="Arial" panose="020B0604020202020204" pitchFamily="34" charset="0"/>
              <a:buNone/>
              <a:defRPr/>
            </a:pPr>
            <a:fld id="{4635C173-8D15-46FF-AC80-8159F6D707E7}" type="slidenum">
              <a:rPr kumimoji="0" lang="zh-CN" altLang="en-US" sz="18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val="29122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GB" dirty="0"/>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FEC4575-9C80-4C96-B1FB-625C9C58DBA3}" type="datetime1">
              <a:rPr lang="zh-HK" altLang="en-US"/>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153ADB21-999D-4762-8C15-F6577AD83998}" type="slidenum">
              <a:rPr lang="zh-HK" altLang="en-US"/>
              <a:t>‹#›</a:t>
            </a:fld>
            <a:endParaRPr lang="zh-CN" altLang="en-US"/>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E0FFD75-FF12-4191-9A9B-009E9027B2A7}" type="datetime1">
              <a:rPr lang="zh-HK" altLang="en-US"/>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480F1ECF-87D8-45AF-91AA-B0F6274B8D81}" type="slidenum">
              <a:rPr lang="zh-HK" altLang="en-US"/>
              <a:t>‹#›</a:t>
            </a:fld>
            <a:endParaRPr lang="zh-CN" alt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6" name="TextBox 36"/>
          <p:cNvSpPr txBox="1">
            <a:spLocks noChangeArrowheads="1"/>
          </p:cNvSpPr>
          <p:nvPr/>
        </p:nvSpPr>
        <p:spPr bwMode="auto">
          <a:xfrm>
            <a:off x="2466975"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dirty="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dirty="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4"/>
          </p:nvPr>
        </p:nvSpPr>
        <p:spPr/>
        <p:txBody>
          <a:bodyPr/>
          <a:lstStyle>
            <a:lvl1pPr>
              <a:defRPr/>
            </a:lvl1pPr>
          </a:lstStyle>
          <a:p>
            <a:pPr>
              <a:defRPr/>
            </a:pPr>
            <a:fld id="{05252B41-F0E0-4182-96FA-C1F20BA61DBA}" type="datetime1">
              <a:rPr lang="zh-HK" altLang="en-US"/>
              <a:t>17/4/2024</a:t>
            </a:fld>
            <a:endParaRPr lang="zh-CN" altLang="en-US" sz="1800">
              <a:solidFill>
                <a:schemeClr val="tx1"/>
              </a:solidFill>
            </a:endParaRPr>
          </a:p>
        </p:txBody>
      </p:sp>
      <p:sp>
        <p:nvSpPr>
          <p:cNvPr id="9" name="Footer Placeholder 4"/>
          <p:cNvSpPr>
            <a:spLocks noGrp="1"/>
          </p:cNvSpPr>
          <p:nvPr>
            <p:ph type="ftr" sz="quarter" idx="15"/>
          </p:nvPr>
        </p:nvSpPr>
        <p:spPr/>
        <p:txBody>
          <a:bodyPr/>
          <a:lstStyle>
            <a:lvl1pPr>
              <a:defRPr/>
            </a:lvl1pPr>
          </a:lstStyle>
          <a:p>
            <a:pPr>
              <a:defRPr/>
            </a:pPr>
            <a:endParaRPr lang="zh-HK" altLang="zh-HK"/>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7BC7D545-6D53-4D88-BFD1-EA6DF8424DED}" type="slidenum">
              <a:rPr lang="zh-HK" altLang="en-US"/>
              <a:t>‹#›</a:t>
            </a:fld>
            <a:endParaRPr lang="zh-CN" alt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65815F4A-23C4-4F47-A2F7-48F37A8403B3}" type="datetime1">
              <a:rPr lang="zh-HK" altLang="en-US"/>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AC5B6E41-6736-4BA7-89A6-0318ECDB63C6}" type="slidenum">
              <a:rPr lang="zh-HK" altLang="en-US"/>
              <a:t>‹#›</a:t>
            </a:fld>
            <a:endParaRPr lang="zh-CN" altLang="en-US"/>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6" name="TextBox 36"/>
          <p:cNvSpPr txBox="1">
            <a:spLocks noChangeArrowheads="1"/>
          </p:cNvSpPr>
          <p:nvPr/>
        </p:nvSpPr>
        <p:spPr bwMode="auto">
          <a:xfrm>
            <a:off x="2466975" y="647700"/>
            <a:ext cx="609600" cy="585788"/>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dirty="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dirty="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p:cNvSpPr>
            <a:spLocks noGrp="1"/>
          </p:cNvSpPr>
          <p:nvPr>
            <p:ph type="dt" sz="half" idx="14"/>
          </p:nvPr>
        </p:nvSpPr>
        <p:spPr/>
        <p:txBody>
          <a:bodyPr/>
          <a:lstStyle>
            <a:lvl1pPr>
              <a:defRPr/>
            </a:lvl1pPr>
          </a:lstStyle>
          <a:p>
            <a:pPr>
              <a:defRPr/>
            </a:pPr>
            <a:fld id="{D5D5838F-EDD7-48D7-AF76-F8D62049708F}" type="datetime1">
              <a:rPr lang="zh-HK" altLang="en-US"/>
              <a:t>17/4/2024</a:t>
            </a:fld>
            <a:endParaRPr lang="zh-CN" altLang="en-US" sz="1800">
              <a:solidFill>
                <a:schemeClr val="tx1"/>
              </a:solidFill>
            </a:endParaRPr>
          </a:p>
        </p:txBody>
      </p:sp>
      <p:sp>
        <p:nvSpPr>
          <p:cNvPr id="9" name="Footer Placeholder 5"/>
          <p:cNvSpPr>
            <a:spLocks noGrp="1"/>
          </p:cNvSpPr>
          <p:nvPr>
            <p:ph type="ftr" sz="quarter" idx="15"/>
          </p:nvPr>
        </p:nvSpPr>
        <p:spPr/>
        <p:txBody>
          <a:bodyPr/>
          <a:lstStyle>
            <a:lvl1pPr>
              <a:defRPr/>
            </a:lvl1pPr>
          </a:lstStyle>
          <a:p>
            <a:pPr>
              <a:defRPr/>
            </a:pPr>
            <a:endParaRPr lang="zh-HK" altLang="zh-HK"/>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595B0521-B5C5-4A72-A30F-8BA96DC15211}" type="slidenum">
              <a:rPr lang="zh-HK" altLang="en-US"/>
              <a:t>‹#›</a:t>
            </a:fld>
            <a:endParaRPr lang="zh-CN" altLang="en-US"/>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4"/>
          </p:nvPr>
        </p:nvSpPr>
        <p:spPr/>
        <p:txBody>
          <a:bodyPr/>
          <a:lstStyle>
            <a:lvl1pPr>
              <a:defRPr/>
            </a:lvl1pPr>
          </a:lstStyle>
          <a:p>
            <a:pPr>
              <a:defRPr/>
            </a:pPr>
            <a:fld id="{42DF8E2D-CEBE-4E79-8E73-6F29EF6C235C}" type="datetime1">
              <a:rPr lang="zh-HK" altLang="en-US"/>
              <a:t>17/4/2024</a:t>
            </a:fld>
            <a:endParaRPr lang="zh-CN" altLang="en-US" sz="1800">
              <a:solidFill>
                <a:schemeClr val="tx1"/>
              </a:solidFill>
            </a:endParaRPr>
          </a:p>
        </p:txBody>
      </p:sp>
      <p:sp>
        <p:nvSpPr>
          <p:cNvPr id="7" name="Footer Placeholder 5"/>
          <p:cNvSpPr>
            <a:spLocks noGrp="1"/>
          </p:cNvSpPr>
          <p:nvPr>
            <p:ph type="ftr" sz="quarter" idx="15"/>
          </p:nvPr>
        </p:nvSpPr>
        <p:spPr/>
        <p:txBody>
          <a:bodyPr/>
          <a:lstStyle>
            <a:lvl1pPr>
              <a:defRPr/>
            </a:lvl1pPr>
          </a:lstStyle>
          <a:p>
            <a:pPr>
              <a:defRPr/>
            </a:pPr>
            <a:endParaRPr lang="zh-HK" altLang="zh-HK"/>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6E355B7F-EDEB-41E5-98CB-1FBDC216E958}" type="slidenum">
              <a:rPr lang="zh-HK" altLang="en-US"/>
              <a:t>‹#›</a:t>
            </a:fld>
            <a:endParaRPr lang="zh-CN" altLang="en-US"/>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39CBEA-BADC-464F-A0D4-2474C5C27CBF}" type="datetime1">
              <a:rPr lang="zh-HK" altLang="en-US"/>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3A3772DB-7E9F-4EB2-B0BB-2576F53FEA7A}" type="slidenum">
              <a:rPr lang="zh-HK" altLang="en-US"/>
              <a:t>‹#›</a:t>
            </a:fld>
            <a:endParaRPr lang="zh-CN" altLang="en-US"/>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0EA8170-EFB4-477A-B3B9-4C9CFC76125A}" type="datetime1">
              <a:rPr lang="zh-HK" altLang="en-US"/>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1F9057D6-6AD4-4CF6-9324-0D100903F18C}" type="slidenum">
              <a:rPr lang="zh-HK" altLang="en-US"/>
              <a:t>‹#›</a:t>
            </a:fld>
            <a:endParaRPr lang="zh-CN" altLang="en-US"/>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矩形 33"/>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1CE8D69F-833F-4E12-B76B-F42F21872095}" type="slidenum">
              <a:rPr lang="en-US" altLang="en-US"/>
              <a:t>‹#›</a:t>
            </a:fld>
            <a:endParaRPr lang="en-US"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5"/>
          <p:cNvSpPr>
            <a:spLocks/>
          </p:cNvSpPr>
          <p:nvPr/>
        </p:nvSpPr>
        <p:spPr bwMode="auto">
          <a:xfrm>
            <a:off x="0" y="4324350"/>
            <a:ext cx="1744663" cy="777875"/>
          </a:xfrm>
          <a:custGeom>
            <a:avLst/>
            <a:gdLst>
              <a:gd name="T0" fmla="*/ 2147483646 w 372"/>
              <a:gd name="T1" fmla="*/ 2147483646 h 166"/>
              <a:gd name="T2" fmla="*/ 2147483646 w 372"/>
              <a:gd name="T3" fmla="*/ 2147483646 h 166"/>
              <a:gd name="T4" fmla="*/ 2147483646 w 372"/>
              <a:gd name="T5" fmla="*/ 2147483646 h 166"/>
              <a:gd name="T6" fmla="*/ 2147483646 w 372"/>
              <a:gd name="T7" fmla="*/ 1910390710 h 166"/>
              <a:gd name="T8" fmla="*/ 2147483646 w 372"/>
              <a:gd name="T9" fmla="*/ 1712768286 h 166"/>
              <a:gd name="T10" fmla="*/ 2147483646 w 372"/>
              <a:gd name="T11" fmla="*/ 65875703 h 166"/>
              <a:gd name="T12" fmla="*/ 2147483646 w 372"/>
              <a:gd name="T13" fmla="*/ 43917136 h 166"/>
              <a:gd name="T14" fmla="*/ 2147483646 w 372"/>
              <a:gd name="T15" fmla="*/ 0 h 166"/>
              <a:gd name="T16" fmla="*/ 0 w 372"/>
              <a:gd name="T17" fmla="*/ 0 h 166"/>
              <a:gd name="T18" fmla="*/ 0 w 372"/>
              <a:gd name="T19" fmla="*/ 2147483646 h 166"/>
              <a:gd name="T20" fmla="*/ 2147483646 w 372"/>
              <a:gd name="T21" fmla="*/ 2147483646 h 1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CFEC4575-9C80-4C96-B1FB-625C9C58DBA3}"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4529138"/>
            <a:ext cx="779462" cy="365125"/>
          </a:xfrm>
        </p:spPr>
        <p:txBody>
          <a:bodyPr/>
          <a:lstStyle>
            <a:lvl1pPr>
              <a:defRPr/>
            </a:lvl1pPr>
          </a:lstStyle>
          <a:p>
            <a:pPr>
              <a:defRPr/>
            </a:pPr>
            <a:fld id="{153ADB21-999D-4762-8C15-F6577AD83998}" type="slidenum">
              <a:rPr lang="zh-HK" altLang="en-US"/>
              <a:pPr>
                <a:defRPr/>
              </a:pPr>
              <a:t>‹#›</a:t>
            </a:fld>
            <a:endParaRPr lang="zh-CN" altLang="en-US"/>
          </a:p>
        </p:txBody>
      </p:sp>
    </p:spTree>
    <p:extLst>
      <p:ext uri="{BB962C8B-B14F-4D97-AF65-F5344CB8AC3E}">
        <p14:creationId xmlns:p14="http://schemas.microsoft.com/office/powerpoint/2010/main" val="121416902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EB06877-72F9-43E7-B5ED-6DE721CFC228}"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D13D2013-9BCE-4C0C-98B2-C8338E7304AB}" type="slidenum">
              <a:rPr lang="zh-HK" altLang="en-US"/>
              <a:pPr>
                <a:defRPr/>
              </a:pPr>
              <a:t>‹#›</a:t>
            </a:fld>
            <a:endParaRPr lang="zh-CN" altLang="en-US"/>
          </a:p>
        </p:txBody>
      </p:sp>
    </p:spTree>
    <p:extLst>
      <p:ext uri="{BB962C8B-B14F-4D97-AF65-F5344CB8AC3E}">
        <p14:creationId xmlns:p14="http://schemas.microsoft.com/office/powerpoint/2010/main" val="128446743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11"/>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EB06877-72F9-43E7-B5ED-6DE721CFC228}" type="datetime1">
              <a:rPr lang="zh-HK" altLang="en-US"/>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D13D2013-9BCE-4C0C-98B2-C8338E7304AB}" type="slidenum">
              <a:rPr lang="zh-HK" altLang="en-US"/>
              <a:t>‹#›</a:t>
            </a:fld>
            <a:endParaRPr lang="zh-CN" alt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69C1A95-0EF1-4C6F-B987-D9B11C0E5179}"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2407290-DE40-4392-B24E-4DA905A36918}" type="slidenum">
              <a:rPr lang="zh-HK" altLang="en-US"/>
              <a:pPr>
                <a:defRPr/>
              </a:pPr>
              <a:t>‹#›</a:t>
            </a:fld>
            <a:endParaRPr lang="zh-CN" altLang="en-US"/>
          </a:p>
        </p:txBody>
      </p:sp>
    </p:spTree>
    <p:extLst>
      <p:ext uri="{BB962C8B-B14F-4D97-AF65-F5344CB8AC3E}">
        <p14:creationId xmlns:p14="http://schemas.microsoft.com/office/powerpoint/2010/main" val="29738108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1E03D906-D2AB-4DC7-B341-9096B0E04EBB}"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9" name="Slide Number Placeholder 5"/>
          <p:cNvSpPr>
            <a:spLocks noGrp="1"/>
          </p:cNvSpPr>
          <p:nvPr>
            <p:ph type="sldNum" sz="quarter" idx="12"/>
          </p:nvPr>
        </p:nvSpPr>
        <p:spPr/>
        <p:txBody>
          <a:bodyPr/>
          <a:lstStyle>
            <a:lvl1pPr>
              <a:defRPr/>
            </a:lvl1pPr>
          </a:lstStyle>
          <a:p>
            <a:pPr>
              <a:defRPr/>
            </a:pPr>
            <a:fld id="{BEF80791-D9B5-4980-AF40-A1198775C68D}" type="slidenum">
              <a:rPr lang="zh-HK" altLang="en-US"/>
              <a:pPr>
                <a:defRPr/>
              </a:pPr>
              <a:t>‹#›</a:t>
            </a:fld>
            <a:endParaRPr lang="zh-CN" altLang="en-US"/>
          </a:p>
        </p:txBody>
      </p:sp>
    </p:spTree>
    <p:extLst>
      <p:ext uri="{BB962C8B-B14F-4D97-AF65-F5344CB8AC3E}">
        <p14:creationId xmlns:p14="http://schemas.microsoft.com/office/powerpoint/2010/main" val="124307597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ABBC79BF-05C7-4437-BF84-BAF6E3A4FF36}" type="datetime1">
              <a:rPr lang="zh-HK" altLang="en-US"/>
              <a:pPr>
                <a:defRPr/>
              </a:pPr>
              <a:t>17/4/2024</a:t>
            </a:fld>
            <a:endParaRPr lang="zh-CN" altLang="en-US" sz="1800">
              <a:solidFill>
                <a:schemeClr val="tx1"/>
              </a:solidFill>
            </a:endParaRPr>
          </a:p>
        </p:txBody>
      </p:sp>
      <p:sp>
        <p:nvSpPr>
          <p:cNvPr id="9" name="Footer Placeholder 7"/>
          <p:cNvSpPr>
            <a:spLocks noGrp="1"/>
          </p:cNvSpPr>
          <p:nvPr>
            <p:ph type="ftr" sz="quarter" idx="11"/>
          </p:nvPr>
        </p:nvSpPr>
        <p:spPr/>
        <p:txBody>
          <a:bodyPr/>
          <a:lstStyle>
            <a:lvl1pPr>
              <a:defRPr/>
            </a:lvl1pPr>
          </a:lstStyle>
          <a:p>
            <a:pPr>
              <a:defRPr/>
            </a:pPr>
            <a:endParaRPr lang="zh-HK" altLang="zh-HK"/>
          </a:p>
        </p:txBody>
      </p:sp>
      <p:sp>
        <p:nvSpPr>
          <p:cNvPr id="11" name="Slide Number Placeholder 5"/>
          <p:cNvSpPr>
            <a:spLocks noGrp="1"/>
          </p:cNvSpPr>
          <p:nvPr>
            <p:ph type="sldNum" sz="quarter" idx="12"/>
          </p:nvPr>
        </p:nvSpPr>
        <p:spPr/>
        <p:txBody>
          <a:bodyPr/>
          <a:lstStyle>
            <a:lvl1pPr>
              <a:defRPr/>
            </a:lvl1pPr>
          </a:lstStyle>
          <a:p>
            <a:pPr>
              <a:defRPr/>
            </a:pPr>
            <a:fld id="{CD168773-281F-4314-A890-49A8AF0BCDBD}" type="slidenum">
              <a:rPr lang="zh-HK" altLang="en-US"/>
              <a:pPr>
                <a:defRPr/>
              </a:pPr>
              <a:t>‹#›</a:t>
            </a:fld>
            <a:endParaRPr lang="zh-CN" altLang="en-US"/>
          </a:p>
        </p:txBody>
      </p:sp>
    </p:spTree>
    <p:extLst>
      <p:ext uri="{BB962C8B-B14F-4D97-AF65-F5344CB8AC3E}">
        <p14:creationId xmlns:p14="http://schemas.microsoft.com/office/powerpoint/2010/main" val="1223776913"/>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FCCCFE8-73F9-4950-961C-277E25E9CF8E}" type="datetime1">
              <a:rPr lang="zh-HK" altLang="en-US"/>
              <a:pPr>
                <a:defRPr/>
              </a:pPr>
              <a:t>17/4/2024</a:t>
            </a:fld>
            <a:endParaRPr lang="zh-CN" altLang="en-US" sz="1800">
              <a:solidFill>
                <a:schemeClr val="tx1"/>
              </a:solidFill>
            </a:endParaRPr>
          </a:p>
        </p:txBody>
      </p:sp>
      <p:sp>
        <p:nvSpPr>
          <p:cNvPr id="5" name="Footer Placeholder 3"/>
          <p:cNvSpPr>
            <a:spLocks noGrp="1"/>
          </p:cNvSpPr>
          <p:nvPr>
            <p:ph type="ftr" sz="quarter" idx="11"/>
          </p:nvPr>
        </p:nvSpPr>
        <p:spPr/>
        <p:txBody>
          <a:bodyPr/>
          <a:lstStyle>
            <a:lvl1pPr>
              <a:defRPr/>
            </a:lvl1pPr>
          </a:lstStyle>
          <a:p>
            <a:pPr>
              <a:defRPr/>
            </a:pPr>
            <a:endParaRPr lang="zh-HK" altLang="zh-HK"/>
          </a:p>
        </p:txBody>
      </p:sp>
      <p:sp>
        <p:nvSpPr>
          <p:cNvPr id="6" name="Slide Number Placeholder 4"/>
          <p:cNvSpPr>
            <a:spLocks noGrp="1"/>
          </p:cNvSpPr>
          <p:nvPr>
            <p:ph type="sldNum" sz="quarter" idx="12"/>
          </p:nvPr>
        </p:nvSpPr>
        <p:spPr/>
        <p:txBody>
          <a:bodyPr/>
          <a:lstStyle>
            <a:lvl1pPr>
              <a:defRPr/>
            </a:lvl1pPr>
          </a:lstStyle>
          <a:p>
            <a:pPr>
              <a:defRPr/>
            </a:pPr>
            <a:fld id="{95F44C49-926E-4D74-A2E9-5DF156CEDCEE}" type="slidenum">
              <a:rPr lang="zh-HK" altLang="en-US"/>
              <a:pPr>
                <a:defRPr/>
              </a:pPr>
              <a:t>‹#›</a:t>
            </a:fld>
            <a:endParaRPr lang="zh-CN" altLang="en-US"/>
          </a:p>
        </p:txBody>
      </p:sp>
    </p:spTree>
    <p:extLst>
      <p:ext uri="{BB962C8B-B14F-4D97-AF65-F5344CB8AC3E}">
        <p14:creationId xmlns:p14="http://schemas.microsoft.com/office/powerpoint/2010/main" val="1149008871"/>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3" name="Date Placeholder 1"/>
          <p:cNvSpPr>
            <a:spLocks noGrp="1"/>
          </p:cNvSpPr>
          <p:nvPr>
            <p:ph type="dt" sz="half" idx="10"/>
          </p:nvPr>
        </p:nvSpPr>
        <p:spPr/>
        <p:txBody>
          <a:bodyPr/>
          <a:lstStyle>
            <a:lvl1pPr>
              <a:defRPr/>
            </a:lvl1pPr>
          </a:lstStyle>
          <a:p>
            <a:pPr>
              <a:defRPr/>
            </a:pPr>
            <a:fld id="{73ECC119-C740-4638-B8E3-FB5AC7BC2FFC}" type="datetime1">
              <a:rPr lang="zh-HK" altLang="en-US"/>
              <a:pPr>
                <a:defRPr/>
              </a:pPr>
              <a:t>17/4/2024</a:t>
            </a:fld>
            <a:endParaRPr lang="zh-CN" altLang="en-US" sz="1800">
              <a:solidFill>
                <a:schemeClr val="tx1"/>
              </a:solidFill>
            </a:endParaRPr>
          </a:p>
        </p:txBody>
      </p:sp>
      <p:sp>
        <p:nvSpPr>
          <p:cNvPr id="4" name="Footer Placeholder 2"/>
          <p:cNvSpPr>
            <a:spLocks noGrp="1"/>
          </p:cNvSpPr>
          <p:nvPr>
            <p:ph type="ftr" sz="quarter" idx="11"/>
          </p:nvPr>
        </p:nvSpPr>
        <p:spPr/>
        <p:txBody>
          <a:bodyPr/>
          <a:lstStyle>
            <a:lvl1pPr>
              <a:defRPr/>
            </a:lvl1pPr>
          </a:lstStyle>
          <a:p>
            <a:pPr>
              <a:defRPr/>
            </a:pPr>
            <a:endParaRPr lang="zh-HK" altLang="zh-HK"/>
          </a:p>
        </p:txBody>
      </p:sp>
      <p:sp>
        <p:nvSpPr>
          <p:cNvPr id="5" name="Slide Number Placeholder 3"/>
          <p:cNvSpPr>
            <a:spLocks noGrp="1"/>
          </p:cNvSpPr>
          <p:nvPr>
            <p:ph type="sldNum" sz="quarter" idx="12"/>
          </p:nvPr>
        </p:nvSpPr>
        <p:spPr/>
        <p:txBody>
          <a:bodyPr/>
          <a:lstStyle>
            <a:lvl1pPr>
              <a:defRPr/>
            </a:lvl1pPr>
          </a:lstStyle>
          <a:p>
            <a:pPr>
              <a:defRPr/>
            </a:pPr>
            <a:fld id="{22BB524C-9C89-4F2D-9054-9EFD9D71076D}" type="slidenum">
              <a:rPr lang="zh-HK" altLang="en-US"/>
              <a:pPr>
                <a:defRPr/>
              </a:pPr>
              <a:t>‹#›</a:t>
            </a:fld>
            <a:endParaRPr lang="zh-CN" altLang="en-US"/>
          </a:p>
        </p:txBody>
      </p:sp>
    </p:spTree>
    <p:extLst>
      <p:ext uri="{BB962C8B-B14F-4D97-AF65-F5344CB8AC3E}">
        <p14:creationId xmlns:p14="http://schemas.microsoft.com/office/powerpoint/2010/main" val="4220784341"/>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9298ECC4-1504-4E85-BEA6-C53070F317AB}"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p:txBody>
          <a:bodyPr/>
          <a:lstStyle>
            <a:lvl1pPr>
              <a:defRPr/>
            </a:lvl1pPr>
          </a:lstStyle>
          <a:p>
            <a:pPr>
              <a:defRPr/>
            </a:pPr>
            <a:fld id="{99515F1E-8B0C-4732-ACBC-1AF13D6AFA3E}" type="slidenum">
              <a:rPr lang="zh-HK" altLang="en-US"/>
              <a:pPr>
                <a:defRPr/>
              </a:pPr>
              <a:t>‹#›</a:t>
            </a:fld>
            <a:endParaRPr lang="zh-CN" altLang="en-US"/>
          </a:p>
        </p:txBody>
      </p:sp>
    </p:spTree>
    <p:extLst>
      <p:ext uri="{BB962C8B-B14F-4D97-AF65-F5344CB8AC3E}">
        <p14:creationId xmlns:p14="http://schemas.microsoft.com/office/powerpoint/2010/main" val="1619739984"/>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5A2C3A12-1B04-44FF-BE41-CFB37F3DE9A3}"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4F65E444-2978-4209-B9EE-832B35BD18CE}" type="slidenum">
              <a:rPr lang="zh-HK" altLang="en-US"/>
              <a:pPr>
                <a:defRPr/>
              </a:pPr>
              <a:t>‹#›</a:t>
            </a:fld>
            <a:endParaRPr lang="zh-CN" altLang="en-US"/>
          </a:p>
        </p:txBody>
      </p:sp>
    </p:spTree>
    <p:extLst>
      <p:ext uri="{BB962C8B-B14F-4D97-AF65-F5344CB8AC3E}">
        <p14:creationId xmlns:p14="http://schemas.microsoft.com/office/powerpoint/2010/main" val="3465818524"/>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4" name="Freeform 11"/>
          <p:cNvSpPr>
            <a:spLocks/>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DE0FFD75-FF12-4191-9A9B-009E9027B2A7}"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480F1ECF-87D8-45AF-91AA-B0F6274B8D81}" type="slidenum">
              <a:rPr lang="zh-HK" altLang="en-US"/>
              <a:pPr>
                <a:defRPr/>
              </a:pPr>
              <a:t>‹#›</a:t>
            </a:fld>
            <a:endParaRPr lang="zh-CN" altLang="en-US"/>
          </a:p>
        </p:txBody>
      </p:sp>
    </p:spTree>
    <p:extLst>
      <p:ext uri="{BB962C8B-B14F-4D97-AF65-F5344CB8AC3E}">
        <p14:creationId xmlns:p14="http://schemas.microsoft.com/office/powerpoint/2010/main" val="198264571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Freeform 11"/>
          <p:cNvSpPr>
            <a:spLocks/>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TextBox 3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4"/>
          </p:nvPr>
        </p:nvSpPr>
        <p:spPr/>
        <p:txBody>
          <a:bodyPr/>
          <a:lstStyle>
            <a:lvl1pPr>
              <a:defRPr/>
            </a:lvl1pPr>
          </a:lstStyle>
          <a:p>
            <a:pPr>
              <a:defRPr/>
            </a:pPr>
            <a:fld id="{05252B41-F0E0-4182-96FA-C1F20BA61DBA}" type="datetime1">
              <a:rPr lang="zh-HK" altLang="en-US"/>
              <a:pPr>
                <a:defRPr/>
              </a:pPr>
              <a:t>17/4/2024</a:t>
            </a:fld>
            <a:endParaRPr lang="zh-CN" altLang="en-US" sz="1800">
              <a:solidFill>
                <a:schemeClr val="tx1"/>
              </a:solidFill>
            </a:endParaRPr>
          </a:p>
        </p:txBody>
      </p:sp>
      <p:sp>
        <p:nvSpPr>
          <p:cNvPr id="9" name="Footer Placeholder 4"/>
          <p:cNvSpPr>
            <a:spLocks noGrp="1"/>
          </p:cNvSpPr>
          <p:nvPr>
            <p:ph type="ftr" sz="quarter" idx="15"/>
          </p:nvPr>
        </p:nvSpPr>
        <p:spPr/>
        <p:txBody>
          <a:bodyPr/>
          <a:lstStyle>
            <a:lvl1pPr>
              <a:defRPr/>
            </a:lvl1pPr>
          </a:lstStyle>
          <a:p>
            <a:pPr>
              <a:defRPr/>
            </a:pPr>
            <a:endParaRPr lang="zh-HK" altLang="zh-HK"/>
          </a:p>
        </p:txBody>
      </p:sp>
      <p:sp>
        <p:nvSpPr>
          <p:cNvPr id="10" name="Slide Number Placeholder 5"/>
          <p:cNvSpPr>
            <a:spLocks noGrp="1"/>
          </p:cNvSpPr>
          <p:nvPr>
            <p:ph type="sldNum" sz="quarter" idx="16"/>
          </p:nvPr>
        </p:nvSpPr>
        <p:spPr>
          <a:xfrm>
            <a:off x="531813" y="3244850"/>
            <a:ext cx="779462" cy="365125"/>
          </a:xfrm>
        </p:spPr>
        <p:txBody>
          <a:bodyPr/>
          <a:lstStyle>
            <a:lvl1pPr>
              <a:defRPr/>
            </a:lvl1pPr>
          </a:lstStyle>
          <a:p>
            <a:pPr>
              <a:defRPr/>
            </a:pPr>
            <a:fld id="{7BC7D545-6D53-4D88-BFD1-EA6DF8424DED}" type="slidenum">
              <a:rPr lang="zh-HK" altLang="en-US"/>
              <a:pPr>
                <a:defRPr/>
              </a:pPr>
              <a:t>‹#›</a:t>
            </a:fld>
            <a:endParaRPr lang="zh-CN" altLang="en-US"/>
          </a:p>
        </p:txBody>
      </p:sp>
    </p:spTree>
    <p:extLst>
      <p:ext uri="{BB962C8B-B14F-4D97-AF65-F5344CB8AC3E}">
        <p14:creationId xmlns:p14="http://schemas.microsoft.com/office/powerpoint/2010/main" val="56792363"/>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65815F4A-23C4-4F47-A2F7-48F37A8403B3}"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AC5B6E41-6736-4BA7-89A6-0318ECDB63C6}" type="slidenum">
              <a:rPr lang="zh-HK" altLang="en-US"/>
              <a:pPr>
                <a:defRPr/>
              </a:pPr>
              <a:t>‹#›</a:t>
            </a:fld>
            <a:endParaRPr lang="zh-CN" altLang="en-US"/>
          </a:p>
        </p:txBody>
      </p:sp>
    </p:spTree>
    <p:extLst>
      <p:ext uri="{BB962C8B-B14F-4D97-AF65-F5344CB8AC3E}">
        <p14:creationId xmlns:p14="http://schemas.microsoft.com/office/powerpoint/2010/main" val="2687993016"/>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1"/>
          <p:cNvSpPr/>
          <p:nvPr/>
        </p:nvSpPr>
        <p:spPr bwMode="auto">
          <a:xfrm flipV="1">
            <a:off x="-4763" y="31781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fld id="{A69C1A95-0EF1-4C6F-B987-D9B11C0E5179}" type="datetime1">
              <a:rPr lang="zh-HK" altLang="en-US"/>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a:xfrm>
            <a:off x="531813" y="3244850"/>
            <a:ext cx="779462" cy="365125"/>
          </a:xfrm>
        </p:spPr>
        <p:txBody>
          <a:bodyPr/>
          <a:lstStyle>
            <a:lvl1pPr>
              <a:defRPr/>
            </a:lvl1pPr>
          </a:lstStyle>
          <a:p>
            <a:pPr>
              <a:defRPr/>
            </a:pPr>
            <a:fld id="{F2407290-DE40-4392-B24E-4DA905A36918}" type="slidenum">
              <a:rPr lang="zh-HK" altLang="en-US"/>
              <a:t>‹#›</a:t>
            </a:fld>
            <a:endParaRPr lang="zh-CN" altLang="en-US"/>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6" name="TextBox 36"/>
          <p:cNvSpPr txBox="1">
            <a:spLocks noChangeArrowheads="1"/>
          </p:cNvSpPr>
          <p:nvPr/>
        </p:nvSpPr>
        <p:spPr bwMode="auto">
          <a:xfrm>
            <a:off x="2466975" y="647700"/>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7" name="TextBox 37"/>
          <p:cNvSpPr txBox="1">
            <a:spLocks noChangeArrowheads="1"/>
          </p:cNvSpPr>
          <p:nvPr/>
        </p:nvSpPr>
        <p:spPr bwMode="auto">
          <a:xfrm>
            <a:off x="11114088" y="290512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eaLnBrk="1" hangingPunct="1">
              <a:defRPr/>
            </a:pPr>
            <a:r>
              <a:rPr lang="en-US" altLang="en-US" sz="8000">
                <a:solidFill>
                  <a:schemeClr val="accent1"/>
                </a:solidFill>
                <a:latin typeface="Arial" panose="020B0604020202020204" pitchFamily="34" charset="0"/>
              </a:rPr>
              <a:t>”</a:t>
            </a:r>
          </a:p>
        </p:txBody>
      </p:sp>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8" name="Date Placeholder 4"/>
          <p:cNvSpPr>
            <a:spLocks noGrp="1"/>
          </p:cNvSpPr>
          <p:nvPr>
            <p:ph type="dt" sz="half" idx="14"/>
          </p:nvPr>
        </p:nvSpPr>
        <p:spPr/>
        <p:txBody>
          <a:bodyPr/>
          <a:lstStyle>
            <a:lvl1pPr>
              <a:defRPr/>
            </a:lvl1pPr>
          </a:lstStyle>
          <a:p>
            <a:pPr>
              <a:defRPr/>
            </a:pPr>
            <a:fld id="{D5D5838F-EDD7-48D7-AF76-F8D62049708F}" type="datetime1">
              <a:rPr lang="zh-HK" altLang="en-US"/>
              <a:pPr>
                <a:defRPr/>
              </a:pPr>
              <a:t>17/4/2024</a:t>
            </a:fld>
            <a:endParaRPr lang="zh-CN" altLang="en-US" sz="1800">
              <a:solidFill>
                <a:schemeClr val="tx1"/>
              </a:solidFill>
            </a:endParaRPr>
          </a:p>
        </p:txBody>
      </p:sp>
      <p:sp>
        <p:nvSpPr>
          <p:cNvPr id="9" name="Footer Placeholder 5"/>
          <p:cNvSpPr>
            <a:spLocks noGrp="1"/>
          </p:cNvSpPr>
          <p:nvPr>
            <p:ph type="ftr" sz="quarter" idx="15"/>
          </p:nvPr>
        </p:nvSpPr>
        <p:spPr/>
        <p:txBody>
          <a:bodyPr/>
          <a:lstStyle>
            <a:lvl1pPr>
              <a:defRPr/>
            </a:lvl1pPr>
          </a:lstStyle>
          <a:p>
            <a:pPr>
              <a:defRPr/>
            </a:pPr>
            <a:endParaRPr lang="zh-HK" altLang="zh-HK"/>
          </a:p>
        </p:txBody>
      </p:sp>
      <p:sp>
        <p:nvSpPr>
          <p:cNvPr id="10" name="Slide Number Placeholder 6"/>
          <p:cNvSpPr>
            <a:spLocks noGrp="1"/>
          </p:cNvSpPr>
          <p:nvPr>
            <p:ph type="sldNum" sz="quarter" idx="16"/>
          </p:nvPr>
        </p:nvSpPr>
        <p:spPr>
          <a:xfrm>
            <a:off x="531813" y="4983163"/>
            <a:ext cx="779462" cy="365125"/>
          </a:xfrm>
        </p:spPr>
        <p:txBody>
          <a:bodyPr/>
          <a:lstStyle>
            <a:lvl1pPr>
              <a:defRPr/>
            </a:lvl1pPr>
          </a:lstStyle>
          <a:p>
            <a:pPr>
              <a:defRPr/>
            </a:pPr>
            <a:fld id="{595B0521-B5C5-4A72-A30F-8BA96DC15211}" type="slidenum">
              <a:rPr lang="zh-HK" altLang="en-US"/>
              <a:pPr>
                <a:defRPr/>
              </a:pPr>
              <a:t>‹#›</a:t>
            </a:fld>
            <a:endParaRPr lang="zh-CN" altLang="en-US"/>
          </a:p>
        </p:txBody>
      </p:sp>
    </p:spTree>
    <p:extLst>
      <p:ext uri="{BB962C8B-B14F-4D97-AF65-F5344CB8AC3E}">
        <p14:creationId xmlns:p14="http://schemas.microsoft.com/office/powerpoint/2010/main" val="3869855873"/>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5" name="Freeform 11"/>
          <p:cNvSpPr>
            <a:spLocks/>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rtlCol="0">
            <a:normAutofit/>
          </a:bodyPr>
          <a:lstStyle>
            <a:lvl1pPr>
              <a:buNone/>
              <a:defRPr lang="en-US">
                <a:solidFill>
                  <a:schemeClr val="tx1">
                    <a:lumMod val="65000"/>
                    <a:lumOff val="35000"/>
                  </a:schemeClr>
                </a:solidFill>
              </a:defRPr>
            </a:lvl1pPr>
          </a:lstStyle>
          <a:p>
            <a:pPr lvl="0"/>
            <a:r>
              <a:rPr lang="en-US"/>
              <a:t>Edit Master text styles</a:t>
            </a:r>
          </a:p>
        </p:txBody>
      </p:sp>
      <p:sp>
        <p:nvSpPr>
          <p:cNvPr id="6" name="Date Placeholder 4"/>
          <p:cNvSpPr>
            <a:spLocks noGrp="1"/>
          </p:cNvSpPr>
          <p:nvPr>
            <p:ph type="dt" sz="half" idx="14"/>
          </p:nvPr>
        </p:nvSpPr>
        <p:spPr/>
        <p:txBody>
          <a:bodyPr/>
          <a:lstStyle>
            <a:lvl1pPr>
              <a:defRPr/>
            </a:lvl1pPr>
          </a:lstStyle>
          <a:p>
            <a:pPr>
              <a:defRPr/>
            </a:pPr>
            <a:fld id="{42DF8E2D-CEBE-4E79-8E73-6F29EF6C235C}" type="datetime1">
              <a:rPr lang="zh-HK" altLang="en-US"/>
              <a:pPr>
                <a:defRPr/>
              </a:pPr>
              <a:t>17/4/2024</a:t>
            </a:fld>
            <a:endParaRPr lang="zh-CN" altLang="en-US" sz="1800">
              <a:solidFill>
                <a:schemeClr val="tx1"/>
              </a:solidFill>
            </a:endParaRPr>
          </a:p>
        </p:txBody>
      </p:sp>
      <p:sp>
        <p:nvSpPr>
          <p:cNvPr id="7" name="Footer Placeholder 5"/>
          <p:cNvSpPr>
            <a:spLocks noGrp="1"/>
          </p:cNvSpPr>
          <p:nvPr>
            <p:ph type="ftr" sz="quarter" idx="15"/>
          </p:nvPr>
        </p:nvSpPr>
        <p:spPr/>
        <p:txBody>
          <a:bodyPr/>
          <a:lstStyle>
            <a:lvl1pPr>
              <a:defRPr/>
            </a:lvl1pPr>
          </a:lstStyle>
          <a:p>
            <a:pPr>
              <a:defRPr/>
            </a:pPr>
            <a:endParaRPr lang="zh-HK" altLang="zh-HK"/>
          </a:p>
        </p:txBody>
      </p:sp>
      <p:sp>
        <p:nvSpPr>
          <p:cNvPr id="8" name="Slide Number Placeholder 6"/>
          <p:cNvSpPr>
            <a:spLocks noGrp="1"/>
          </p:cNvSpPr>
          <p:nvPr>
            <p:ph type="sldNum" sz="quarter" idx="16"/>
          </p:nvPr>
        </p:nvSpPr>
        <p:spPr>
          <a:xfrm>
            <a:off x="531813" y="4983163"/>
            <a:ext cx="779462" cy="365125"/>
          </a:xfrm>
        </p:spPr>
        <p:txBody>
          <a:bodyPr/>
          <a:lstStyle>
            <a:lvl1pPr>
              <a:defRPr/>
            </a:lvl1pPr>
          </a:lstStyle>
          <a:p>
            <a:pPr>
              <a:defRPr/>
            </a:pPr>
            <a:fld id="{6E355B7F-EDEB-41E5-98CB-1FBDC216E958}" type="slidenum">
              <a:rPr lang="zh-HK" altLang="en-US"/>
              <a:pPr>
                <a:defRPr/>
              </a:pPr>
              <a:t>‹#›</a:t>
            </a:fld>
            <a:endParaRPr lang="zh-CN" altLang="en-US"/>
          </a:p>
        </p:txBody>
      </p:sp>
    </p:spTree>
    <p:extLst>
      <p:ext uri="{BB962C8B-B14F-4D97-AF65-F5344CB8AC3E}">
        <p14:creationId xmlns:p14="http://schemas.microsoft.com/office/powerpoint/2010/main" val="1905121938"/>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E639CBEA-BADC-464F-A0D4-2474C5C27CBF}"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3A3772DB-7E9F-4EB2-B0BB-2576F53FEA7A}" type="slidenum">
              <a:rPr lang="zh-HK" altLang="en-US"/>
              <a:pPr>
                <a:defRPr/>
              </a:pPr>
              <a:t>‹#›</a:t>
            </a:fld>
            <a:endParaRPr lang="zh-CN" altLang="en-US"/>
          </a:p>
        </p:txBody>
      </p:sp>
    </p:spTree>
    <p:extLst>
      <p:ext uri="{BB962C8B-B14F-4D97-AF65-F5344CB8AC3E}">
        <p14:creationId xmlns:p14="http://schemas.microsoft.com/office/powerpoint/2010/main" val="759314717"/>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Freeform 11"/>
          <p:cNvSpPr>
            <a:spLocks/>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50EA8170-EFB4-477A-B3B9-4C9CFC76125A}" type="datetime1">
              <a:rPr lang="zh-HK" altLang="en-US"/>
              <a:pPr>
                <a:defRPr/>
              </a:pPr>
              <a:t>17/4/2024</a:t>
            </a:fld>
            <a:endParaRPr lang="zh-CN" altLang="en-US" sz="1800">
              <a:solidFill>
                <a:schemeClr val="tx1"/>
              </a:solidFill>
            </a:endParaRPr>
          </a:p>
        </p:txBody>
      </p:sp>
      <p:sp>
        <p:nvSpPr>
          <p:cNvPr id="6" name="Footer Placeholder 4"/>
          <p:cNvSpPr>
            <a:spLocks noGrp="1"/>
          </p:cNvSpPr>
          <p:nvPr>
            <p:ph type="ftr" sz="quarter" idx="11"/>
          </p:nvPr>
        </p:nvSpPr>
        <p:spPr/>
        <p:txBody>
          <a:bodyPr/>
          <a:lstStyle>
            <a:lvl1pPr>
              <a:defRPr/>
            </a:lvl1pPr>
          </a:lstStyle>
          <a:p>
            <a:pPr>
              <a:defRPr/>
            </a:pPr>
            <a:endParaRPr lang="zh-HK" altLang="zh-HK"/>
          </a:p>
        </p:txBody>
      </p:sp>
      <p:sp>
        <p:nvSpPr>
          <p:cNvPr id="7" name="Slide Number Placeholder 5"/>
          <p:cNvSpPr>
            <a:spLocks noGrp="1"/>
          </p:cNvSpPr>
          <p:nvPr>
            <p:ph type="sldNum" sz="quarter" idx="12"/>
          </p:nvPr>
        </p:nvSpPr>
        <p:spPr/>
        <p:txBody>
          <a:bodyPr/>
          <a:lstStyle>
            <a:lvl1pPr>
              <a:defRPr/>
            </a:lvl1pPr>
          </a:lstStyle>
          <a:p>
            <a:pPr>
              <a:defRPr/>
            </a:pPr>
            <a:fld id="{1F9057D6-6AD4-4CF6-9324-0D100903F18C}" type="slidenum">
              <a:rPr lang="zh-HK" altLang="en-US"/>
              <a:pPr>
                <a:defRPr/>
              </a:pPr>
              <a:t>‹#›</a:t>
            </a:fld>
            <a:endParaRPr lang="zh-CN" altLang="en-US"/>
          </a:p>
        </p:txBody>
      </p:sp>
    </p:spTree>
    <p:extLst>
      <p:ext uri="{BB962C8B-B14F-4D97-AF65-F5344CB8AC3E}">
        <p14:creationId xmlns:p14="http://schemas.microsoft.com/office/powerpoint/2010/main" val="3064495028"/>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
        <p:nvSpPr>
          <p:cNvPr id="2" name="矩形 33"/>
          <p:cNvSpPr/>
          <p:nvPr userDrawn="1"/>
        </p:nvSpPr>
        <p:spPr>
          <a:xfrm>
            <a:off x="0" y="0"/>
            <a:ext cx="12192000" cy="6858000"/>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灯片编号占位符 3"/>
          <p:cNvSpPr>
            <a:spLocks noGrp="1"/>
          </p:cNvSpPr>
          <p:nvPr>
            <p:ph type="sldNum" sz="quarter" idx="10"/>
          </p:nvPr>
        </p:nvSpPr>
        <p:spPr>
          <a:xfrm>
            <a:off x="9120188" y="6381750"/>
            <a:ext cx="2743200" cy="365125"/>
          </a:xfrm>
        </p:spPr>
        <p:txBody>
          <a:bodyPr/>
          <a:lstStyle>
            <a:lvl1pPr>
              <a:defRPr/>
            </a:lvl1pPr>
          </a:lstStyle>
          <a:p>
            <a:pPr>
              <a:defRPr/>
            </a:pPr>
            <a:fld id="{1CE8D69F-833F-4E12-B76B-F42F21872095}" type="slidenum">
              <a:rPr lang="en-US" altLang="en-US"/>
              <a:pPr>
                <a:defRPr/>
              </a:pPr>
              <a:t>‹#›</a:t>
            </a:fld>
            <a:endParaRPr lang="en-US" altLang="en-US"/>
          </a:p>
        </p:txBody>
      </p:sp>
    </p:spTree>
    <p:extLst>
      <p:ext uri="{BB962C8B-B14F-4D97-AF65-F5344CB8AC3E}">
        <p14:creationId xmlns:p14="http://schemas.microsoft.com/office/powerpoint/2010/main" val="157025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Freeform 11"/>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1E03D906-D2AB-4DC7-B341-9096B0E04EBB}" type="datetime1">
              <a:rPr lang="zh-HK" altLang="en-US"/>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9" name="Slide Number Placeholder 5"/>
          <p:cNvSpPr>
            <a:spLocks noGrp="1"/>
          </p:cNvSpPr>
          <p:nvPr>
            <p:ph type="sldNum" sz="quarter" idx="12"/>
          </p:nvPr>
        </p:nvSpPr>
        <p:spPr/>
        <p:txBody>
          <a:bodyPr/>
          <a:lstStyle>
            <a:lvl1pPr>
              <a:defRPr/>
            </a:lvl1pPr>
          </a:lstStyle>
          <a:p>
            <a:pPr>
              <a:defRPr/>
            </a:pPr>
            <a:fld id="{BEF80791-D9B5-4980-AF40-A1198775C68D}" type="slidenum">
              <a:rPr lang="zh-HK" altLang="en-US"/>
              <a:t>‹#›</a:t>
            </a:fld>
            <a:endParaRPr lang="zh-CN" altLang="en-US"/>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Freeform 35"/>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ABBC79BF-05C7-4437-BF84-BAF6E3A4FF36}" type="datetime1">
              <a:rPr lang="zh-HK" altLang="en-US"/>
              <a:t>17/4/2024</a:t>
            </a:fld>
            <a:endParaRPr lang="zh-CN" altLang="en-US" sz="1800">
              <a:solidFill>
                <a:schemeClr val="tx1"/>
              </a:solidFill>
            </a:endParaRPr>
          </a:p>
        </p:txBody>
      </p:sp>
      <p:sp>
        <p:nvSpPr>
          <p:cNvPr id="9" name="Footer Placeholder 7"/>
          <p:cNvSpPr>
            <a:spLocks noGrp="1"/>
          </p:cNvSpPr>
          <p:nvPr>
            <p:ph type="ftr" sz="quarter" idx="11"/>
          </p:nvPr>
        </p:nvSpPr>
        <p:spPr/>
        <p:txBody>
          <a:bodyPr/>
          <a:lstStyle>
            <a:lvl1pPr>
              <a:defRPr/>
            </a:lvl1pPr>
          </a:lstStyle>
          <a:p>
            <a:pPr>
              <a:defRPr/>
            </a:pPr>
            <a:endParaRPr lang="zh-HK" altLang="zh-HK"/>
          </a:p>
        </p:txBody>
      </p:sp>
      <p:sp>
        <p:nvSpPr>
          <p:cNvPr id="11" name="Slide Number Placeholder 5"/>
          <p:cNvSpPr>
            <a:spLocks noGrp="1"/>
          </p:cNvSpPr>
          <p:nvPr>
            <p:ph type="sldNum" sz="quarter" idx="12"/>
          </p:nvPr>
        </p:nvSpPr>
        <p:spPr/>
        <p:txBody>
          <a:bodyPr/>
          <a:lstStyle>
            <a:lvl1pPr>
              <a:defRPr/>
            </a:lvl1pPr>
          </a:lstStyle>
          <a:p>
            <a:pPr>
              <a:defRPr/>
            </a:pPr>
            <a:fld id="{CD168773-281F-4314-A890-49A8AF0BCDBD}" type="slidenum">
              <a:rPr lang="zh-HK" altLang="en-US"/>
              <a:t>‹#›</a:t>
            </a:fld>
            <a:endParaRPr lang="zh-CN" altLang="en-US"/>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11"/>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fld id="{5FCCCFE8-73F9-4950-961C-277E25E9CF8E}" type="datetime1">
              <a:rPr lang="zh-HK" altLang="en-US"/>
              <a:t>17/4/2024</a:t>
            </a:fld>
            <a:endParaRPr lang="zh-CN" altLang="en-US" sz="1800">
              <a:solidFill>
                <a:schemeClr val="tx1"/>
              </a:solidFill>
            </a:endParaRPr>
          </a:p>
        </p:txBody>
      </p:sp>
      <p:sp>
        <p:nvSpPr>
          <p:cNvPr id="5" name="Footer Placeholder 3"/>
          <p:cNvSpPr>
            <a:spLocks noGrp="1"/>
          </p:cNvSpPr>
          <p:nvPr>
            <p:ph type="ftr" sz="quarter" idx="11"/>
          </p:nvPr>
        </p:nvSpPr>
        <p:spPr/>
        <p:txBody>
          <a:bodyPr/>
          <a:lstStyle>
            <a:lvl1pPr>
              <a:defRPr/>
            </a:lvl1pPr>
          </a:lstStyle>
          <a:p>
            <a:pPr>
              <a:defRPr/>
            </a:pPr>
            <a:endParaRPr lang="zh-HK" altLang="zh-HK"/>
          </a:p>
        </p:txBody>
      </p:sp>
      <p:sp>
        <p:nvSpPr>
          <p:cNvPr id="6" name="Slide Number Placeholder 4"/>
          <p:cNvSpPr>
            <a:spLocks noGrp="1"/>
          </p:cNvSpPr>
          <p:nvPr>
            <p:ph type="sldNum" sz="quarter" idx="12"/>
          </p:nvPr>
        </p:nvSpPr>
        <p:spPr/>
        <p:txBody>
          <a:bodyPr/>
          <a:lstStyle>
            <a:lvl1pPr>
              <a:defRPr/>
            </a:lvl1pPr>
          </a:lstStyle>
          <a:p>
            <a:pPr>
              <a:defRPr/>
            </a:pPr>
            <a:fld id="{95F44C49-926E-4D74-A2E9-5DF156CEDCEE}" type="slidenum">
              <a:rPr lang="zh-HK" altLang="en-US"/>
              <a:t>‹#›</a:t>
            </a:fld>
            <a:endParaRPr lang="zh-CN" altLang="en-US"/>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1"/>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3" name="Date Placeholder 1"/>
          <p:cNvSpPr>
            <a:spLocks noGrp="1"/>
          </p:cNvSpPr>
          <p:nvPr>
            <p:ph type="dt" sz="half" idx="10"/>
          </p:nvPr>
        </p:nvSpPr>
        <p:spPr/>
        <p:txBody>
          <a:bodyPr/>
          <a:lstStyle>
            <a:lvl1pPr>
              <a:defRPr/>
            </a:lvl1pPr>
          </a:lstStyle>
          <a:p>
            <a:pPr>
              <a:defRPr/>
            </a:pPr>
            <a:fld id="{73ECC119-C740-4638-B8E3-FB5AC7BC2FFC}" type="datetime1">
              <a:rPr lang="zh-HK" altLang="en-US"/>
              <a:t>17/4/2024</a:t>
            </a:fld>
            <a:endParaRPr lang="zh-CN" altLang="en-US" sz="1800">
              <a:solidFill>
                <a:schemeClr val="tx1"/>
              </a:solidFill>
            </a:endParaRPr>
          </a:p>
        </p:txBody>
      </p:sp>
      <p:sp>
        <p:nvSpPr>
          <p:cNvPr id="4" name="Footer Placeholder 2"/>
          <p:cNvSpPr>
            <a:spLocks noGrp="1"/>
          </p:cNvSpPr>
          <p:nvPr>
            <p:ph type="ftr" sz="quarter" idx="11"/>
          </p:nvPr>
        </p:nvSpPr>
        <p:spPr/>
        <p:txBody>
          <a:bodyPr/>
          <a:lstStyle>
            <a:lvl1pPr>
              <a:defRPr/>
            </a:lvl1pPr>
          </a:lstStyle>
          <a:p>
            <a:pPr>
              <a:defRPr/>
            </a:pPr>
            <a:endParaRPr lang="zh-HK" altLang="zh-HK"/>
          </a:p>
        </p:txBody>
      </p:sp>
      <p:sp>
        <p:nvSpPr>
          <p:cNvPr id="5" name="Slide Number Placeholder 3"/>
          <p:cNvSpPr>
            <a:spLocks noGrp="1"/>
          </p:cNvSpPr>
          <p:nvPr>
            <p:ph type="sldNum" sz="quarter" idx="12"/>
          </p:nvPr>
        </p:nvSpPr>
        <p:spPr/>
        <p:txBody>
          <a:bodyPr/>
          <a:lstStyle>
            <a:lvl1pPr>
              <a:defRPr/>
            </a:lvl1pPr>
          </a:lstStyle>
          <a:p>
            <a:pPr>
              <a:defRPr/>
            </a:pPr>
            <a:fld id="{22BB524C-9C89-4F2D-9054-9EFD9D71076D}" type="slidenum">
              <a:rPr lang="zh-HK" altLang="en-US"/>
              <a:t>‹#›</a:t>
            </a:fld>
            <a:endParaRPr lang="zh-CN" altLang="en-US"/>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Freeform 11"/>
          <p:cNvSpPr/>
          <p:nvPr/>
        </p:nvSpPr>
        <p:spPr bwMode="auto">
          <a:xfrm flipV="1">
            <a:off x="-4763" y="71437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9298ECC4-1504-4E85-BEA6-C53070F317AB}" type="datetime1">
              <a:rPr lang="zh-HK" altLang="en-US"/>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p:txBody>
          <a:bodyPr/>
          <a:lstStyle>
            <a:lvl1pPr>
              <a:defRPr/>
            </a:lvl1pPr>
          </a:lstStyle>
          <a:p>
            <a:pPr>
              <a:defRPr/>
            </a:pPr>
            <a:fld id="{99515F1E-8B0C-4732-ACBC-1AF13D6AFA3E}" type="slidenum">
              <a:rPr lang="zh-HK" altLang="en-US"/>
              <a:t>‹#›</a:t>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Freeform 11"/>
          <p:cNvSpPr/>
          <p:nvPr/>
        </p:nvSpPr>
        <p:spPr bwMode="auto">
          <a:xfrm flipV="1">
            <a:off x="-4763" y="4911725"/>
            <a:ext cx="1589088" cy="508000"/>
          </a:xfrm>
          <a:custGeom>
            <a:avLst/>
            <a:gdLst>
              <a:gd name="T0" fmla="*/ 273053706 w 9248"/>
              <a:gd name="T1" fmla="*/ 12131599 h 10000"/>
              <a:gd name="T2" fmla="*/ 233695941 w 9248"/>
              <a:gd name="T3" fmla="*/ 485140 h 10000"/>
              <a:gd name="T4" fmla="*/ 232839710 w 9248"/>
              <a:gd name="T5" fmla="*/ 242570 h 10000"/>
              <a:gd name="T6" fmla="*/ 230389064 w 9248"/>
              <a:gd name="T7" fmla="*/ 0 h 10000"/>
              <a:gd name="T8" fmla="*/ 214799575 w 9248"/>
              <a:gd name="T9" fmla="*/ 0 h 10000"/>
              <a:gd name="T10" fmla="*/ 0 w 9248"/>
              <a:gd name="T11" fmla="*/ 180645 h 10000"/>
              <a:gd name="T12" fmla="*/ 738184 w 9248"/>
              <a:gd name="T13" fmla="*/ 25806400 h 10000"/>
              <a:gd name="T14" fmla="*/ 214799575 w 9248"/>
              <a:gd name="T15" fmla="*/ 25718668 h 10000"/>
              <a:gd name="T16" fmla="*/ 230389064 w 9248"/>
              <a:gd name="T17" fmla="*/ 25718668 h 10000"/>
              <a:gd name="T18" fmla="*/ 232839710 w 9248"/>
              <a:gd name="T19" fmla="*/ 25476098 h 10000"/>
              <a:gd name="T20" fmla="*/ 233695941 w 9248"/>
              <a:gd name="T21" fmla="*/ 25233478 h 10000"/>
              <a:gd name="T22" fmla="*/ 273053706 w 9248"/>
              <a:gd name="T23" fmla="*/ 13587070 h 10000"/>
              <a:gd name="T24" fmla="*/ 273053706 w 9248"/>
              <a:gd name="T25" fmla="*/ 12131599 h 100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GB" dirty="0"/>
          </a:p>
        </p:txBody>
      </p:sp>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dirty="0"/>
              <a:t>Click icon to add picture</a:t>
            </a:r>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fld id="{5A2C3A12-1B04-44FF-BE41-CFB37F3DE9A3}" type="datetime1">
              <a:rPr lang="zh-HK" altLang="en-US"/>
              <a:t>17/4/2024</a:t>
            </a:fld>
            <a:endParaRPr lang="zh-CN" altLang="en-US" sz="1800">
              <a:solidFill>
                <a:schemeClr val="tx1"/>
              </a:solidFill>
            </a:endParaRPr>
          </a:p>
        </p:txBody>
      </p:sp>
      <p:sp>
        <p:nvSpPr>
          <p:cNvPr id="7" name="Footer Placeholder 5"/>
          <p:cNvSpPr>
            <a:spLocks noGrp="1"/>
          </p:cNvSpPr>
          <p:nvPr>
            <p:ph type="ftr" sz="quarter" idx="11"/>
          </p:nvPr>
        </p:nvSpPr>
        <p:spPr/>
        <p:txBody>
          <a:bodyPr/>
          <a:lstStyle>
            <a:lvl1pPr>
              <a:defRPr/>
            </a:lvl1pPr>
          </a:lstStyle>
          <a:p>
            <a:pPr>
              <a:defRPr/>
            </a:pPr>
            <a:endParaRPr lang="zh-HK" altLang="zh-HK"/>
          </a:p>
        </p:txBody>
      </p:sp>
      <p:sp>
        <p:nvSpPr>
          <p:cNvPr id="8" name="Slide Number Placeholder 6"/>
          <p:cNvSpPr>
            <a:spLocks noGrp="1"/>
          </p:cNvSpPr>
          <p:nvPr>
            <p:ph type="sldNum" sz="quarter" idx="12"/>
          </p:nvPr>
        </p:nvSpPr>
        <p:spPr>
          <a:xfrm>
            <a:off x="531813" y="4983163"/>
            <a:ext cx="779462" cy="365125"/>
          </a:xfrm>
        </p:spPr>
        <p:txBody>
          <a:bodyPr/>
          <a:lstStyle>
            <a:lvl1pPr>
              <a:defRPr/>
            </a:lvl1pPr>
          </a:lstStyle>
          <a:p>
            <a:pPr>
              <a:defRPr/>
            </a:pPr>
            <a:fld id="{4F65E444-2978-4209-B9EE-832B35BD18CE}" type="slidenum">
              <a:rPr lang="zh-HK" altLang="en-US"/>
              <a:t>‹#›</a:t>
            </a:fld>
            <a:endParaRPr lang="zh-CN" alt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22"/>
          <p:cNvGrpSpPr/>
          <p:nvPr/>
        </p:nvGrpSpPr>
        <p:grpSpPr bwMode="auto">
          <a:xfrm>
            <a:off x="0" y="228600"/>
            <a:ext cx="2851150" cy="6638925"/>
            <a:chOff x="2487613" y="285750"/>
            <a:chExt cx="2428875" cy="5654676"/>
          </a:xfrm>
        </p:grpSpPr>
        <p:sp>
          <p:nvSpPr>
            <p:cNvPr id="1046" name="Freeform 11"/>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GB" dirty="0"/>
            </a:p>
          </p:txBody>
        </p:sp>
        <p:sp>
          <p:nvSpPr>
            <p:cNvPr id="1047" name="Freeform 12"/>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GB" dirty="0"/>
            </a:p>
          </p:txBody>
        </p:sp>
        <p:sp>
          <p:nvSpPr>
            <p:cNvPr id="1048" name="Freeform 13"/>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GB" dirty="0"/>
            </a:p>
          </p:txBody>
        </p:sp>
        <p:sp>
          <p:nvSpPr>
            <p:cNvPr id="1049" name="Freeform 14"/>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GB" dirty="0"/>
            </a:p>
          </p:txBody>
        </p:sp>
        <p:sp>
          <p:nvSpPr>
            <p:cNvPr id="1050" name="Freeform 15"/>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GB" dirty="0"/>
            </a:p>
          </p:txBody>
        </p:sp>
        <p:sp>
          <p:nvSpPr>
            <p:cNvPr id="1051" name="Freeform 16"/>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GB" dirty="0"/>
            </a:p>
          </p:txBody>
        </p:sp>
        <p:sp>
          <p:nvSpPr>
            <p:cNvPr id="1052" name="Freeform 17"/>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GB" dirty="0"/>
            </a:p>
          </p:txBody>
        </p:sp>
        <p:sp>
          <p:nvSpPr>
            <p:cNvPr id="1053" name="Freeform 18"/>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GB" dirty="0"/>
            </a:p>
          </p:txBody>
        </p:sp>
        <p:sp>
          <p:nvSpPr>
            <p:cNvPr id="1054" name="Freeform 19"/>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GB" dirty="0"/>
            </a:p>
          </p:txBody>
        </p:sp>
        <p:sp>
          <p:nvSpPr>
            <p:cNvPr id="1055" name="Freeform 20"/>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GB" dirty="0"/>
            </a:p>
          </p:txBody>
        </p:sp>
        <p:sp>
          <p:nvSpPr>
            <p:cNvPr id="1056" name="Freeform 21"/>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GB" dirty="0"/>
            </a:p>
          </p:txBody>
        </p:sp>
        <p:sp>
          <p:nvSpPr>
            <p:cNvPr id="1057" name="Freeform 22"/>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GB" dirty="0"/>
            </a:p>
          </p:txBody>
        </p:sp>
      </p:grpSp>
      <p:grpSp>
        <p:nvGrpSpPr>
          <p:cNvPr id="1027" name="Group 9"/>
          <p:cNvGrpSpPr/>
          <p:nvPr/>
        </p:nvGrpSpPr>
        <p:grpSpPr bwMode="auto">
          <a:xfrm>
            <a:off x="26988" y="0"/>
            <a:ext cx="2357437" cy="6853238"/>
            <a:chOff x="6627813" y="194833"/>
            <a:chExt cx="1952625" cy="5678918"/>
          </a:xfrm>
        </p:grpSpPr>
        <p:sp>
          <p:nvSpPr>
            <p:cNvPr id="1034" name="Freeform 27"/>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GB" dirty="0"/>
            </a:p>
          </p:txBody>
        </p:sp>
        <p:sp>
          <p:nvSpPr>
            <p:cNvPr id="1035" name="Freeform 28"/>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GB" dirty="0"/>
            </a:p>
          </p:txBody>
        </p:sp>
        <p:sp>
          <p:nvSpPr>
            <p:cNvPr id="1036" name="Freeform 29"/>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GB" dirty="0"/>
            </a:p>
          </p:txBody>
        </p:sp>
        <p:sp>
          <p:nvSpPr>
            <p:cNvPr id="1037" name="Freeform 30"/>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GB" dirty="0"/>
            </a:p>
          </p:txBody>
        </p:sp>
        <p:sp>
          <p:nvSpPr>
            <p:cNvPr id="1038" name="Freeform 31"/>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GB" dirty="0"/>
            </a:p>
          </p:txBody>
        </p:sp>
        <p:sp>
          <p:nvSpPr>
            <p:cNvPr id="1039" name="Freeform 32"/>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GB" dirty="0"/>
            </a:p>
          </p:txBody>
        </p:sp>
        <p:sp>
          <p:nvSpPr>
            <p:cNvPr id="1040" name="Freeform 33"/>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GB" dirty="0"/>
            </a:p>
          </p:txBody>
        </p:sp>
        <p:sp>
          <p:nvSpPr>
            <p:cNvPr id="1041" name="Freeform 34"/>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GB" dirty="0"/>
            </a:p>
          </p:txBody>
        </p:sp>
        <p:sp>
          <p:nvSpPr>
            <p:cNvPr id="1042" name="Freeform 35"/>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GB" dirty="0"/>
            </a:p>
          </p:txBody>
        </p:sp>
        <p:sp>
          <p:nvSpPr>
            <p:cNvPr id="1043" name="Freeform 36"/>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GB" dirty="0"/>
            </a:p>
          </p:txBody>
        </p:sp>
        <p:sp>
          <p:nvSpPr>
            <p:cNvPr id="1044" name="Freeform 37"/>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GB" dirty="0"/>
            </a:p>
          </p:txBody>
        </p:sp>
        <p:sp>
          <p:nvSpPr>
            <p:cNvPr id="1045" name="Freeform 38"/>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GB" dirty="0"/>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p:spPr>
        <p:txBody>
          <a:bodyPr vert="horz" wrap="square" lIns="91440" tIns="45720" rIns="91440" bIns="45720" numCol="1" anchor="t" anchorCtr="0" compatLnSpc="1"/>
          <a:lstStyle/>
          <a:p>
            <a:pPr lvl="0"/>
            <a:r>
              <a:rPr lang="en-US" altLang="en-US"/>
              <a:t>Click to edit Master title style</a:t>
            </a:r>
          </a:p>
        </p:txBody>
      </p:sp>
      <p:sp>
        <p:nvSpPr>
          <p:cNvPr id="1030" name="Text Placeholder 2"/>
          <p:cNvSpPr>
            <a:spLocks noGrp="1"/>
          </p:cNvSpPr>
          <p:nvPr>
            <p:ph type="body" idx="1"/>
          </p:nvPr>
        </p:nvSpPr>
        <p:spPr bwMode="auto">
          <a:xfrm>
            <a:off x="2589213" y="2133600"/>
            <a:ext cx="8915400" cy="3886200"/>
          </a:xfrm>
          <a:prstGeom prst="rect">
            <a:avLst/>
          </a:prstGeom>
          <a:noFill/>
          <a:ln>
            <a:noFill/>
          </a:ln>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7AEE8A84-3D16-4F3F-89ED-51C4DEAAB7AD}" type="datetime1">
              <a:rPr lang="zh-HK" altLang="en-US"/>
              <a:t>17/4/2024</a:t>
            </a:fld>
            <a:endParaRPr lang="zh-CN" altLang="en-US" sz="1800">
              <a:solidFill>
                <a:schemeClr val="tx1"/>
              </a:solidFill>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zh-HK" altLang="zh-HK"/>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2ACE389E-40C0-48D4-A7AE-BF7C503DD7DF}" type="slidenum">
              <a:rPr lang="zh-HK"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panose="05040102010807070707" pitchFamily="18"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22"/>
          <p:cNvGrpSpPr>
            <a:grpSpLocks/>
          </p:cNvGrpSpPr>
          <p:nvPr/>
        </p:nvGrpSpPr>
        <p:grpSpPr bwMode="auto">
          <a:xfrm>
            <a:off x="0" y="228600"/>
            <a:ext cx="2851150" cy="6638925"/>
            <a:chOff x="2487613" y="285750"/>
            <a:chExt cx="2428875" cy="5654676"/>
          </a:xfrm>
        </p:grpSpPr>
        <p:sp>
          <p:nvSpPr>
            <p:cNvPr id="1046" name="Freeform 11"/>
            <p:cNvSpPr>
              <a:spLocks/>
            </p:cNvSpPr>
            <p:nvPr/>
          </p:nvSpPr>
          <p:spPr bwMode="auto">
            <a:xfrm>
              <a:off x="2487613" y="2284413"/>
              <a:ext cx="85725" cy="533400"/>
            </a:xfrm>
            <a:custGeom>
              <a:avLst/>
              <a:gdLst>
                <a:gd name="T0" fmla="*/ 334035256 w 22"/>
                <a:gd name="T1" fmla="*/ 2092026176 h 136"/>
                <a:gd name="T2" fmla="*/ 258117975 w 22"/>
                <a:gd name="T3" fmla="*/ 1230604787 h 136"/>
                <a:gd name="T4" fmla="*/ 0 w 22"/>
                <a:gd name="T5" fmla="*/ 0 h 136"/>
                <a:gd name="T6" fmla="*/ 0 w 22"/>
                <a:gd name="T7" fmla="*/ 538388859 h 136"/>
                <a:gd name="T8" fmla="*/ 303669123 w 22"/>
                <a:gd name="T9" fmla="*/ 1907434478 h 136"/>
                <a:gd name="T10" fmla="*/ 334035256 w 22"/>
                <a:gd name="T11" fmla="*/ 2092026176 h 1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7" name="Freeform 12"/>
            <p:cNvSpPr>
              <a:spLocks/>
            </p:cNvSpPr>
            <p:nvPr/>
          </p:nvSpPr>
          <p:spPr bwMode="auto">
            <a:xfrm>
              <a:off x="2597151" y="2779713"/>
              <a:ext cx="550863" cy="1978025"/>
            </a:xfrm>
            <a:custGeom>
              <a:avLst/>
              <a:gdLst>
                <a:gd name="T0" fmla="*/ 1331463414 w 140"/>
                <a:gd name="T1" fmla="*/ 2147483646 h 504"/>
                <a:gd name="T2" fmla="*/ 2147483646 w 140"/>
                <a:gd name="T3" fmla="*/ 2147483646 h 504"/>
                <a:gd name="T4" fmla="*/ 2147483646 w 140"/>
                <a:gd name="T5" fmla="*/ 2147483646 h 504"/>
                <a:gd name="T6" fmla="*/ 1470804210 w 140"/>
                <a:gd name="T7" fmla="*/ 2147483646 h 504"/>
                <a:gd name="T8" fmla="*/ 0 w 140"/>
                <a:gd name="T9" fmla="*/ 0 h 504"/>
                <a:gd name="T10" fmla="*/ 92891241 w 140"/>
                <a:gd name="T11" fmla="*/ 939577574 h 504"/>
                <a:gd name="T12" fmla="*/ 1331463414 w 140"/>
                <a:gd name="T13" fmla="*/ 2147483646 h 50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8" name="Freeform 13"/>
            <p:cNvSpPr>
              <a:spLocks/>
            </p:cNvSpPr>
            <p:nvPr/>
          </p:nvSpPr>
          <p:spPr bwMode="auto">
            <a:xfrm>
              <a:off x="3175001" y="4730750"/>
              <a:ext cx="519113" cy="1209675"/>
            </a:xfrm>
            <a:custGeom>
              <a:avLst/>
              <a:gdLst>
                <a:gd name="T0" fmla="*/ 123725864 w 132"/>
                <a:gd name="T1" fmla="*/ 339357040 h 308"/>
                <a:gd name="T2" fmla="*/ 0 w 132"/>
                <a:gd name="T3" fmla="*/ 0 h 308"/>
                <a:gd name="T4" fmla="*/ 0 w 132"/>
                <a:gd name="T5" fmla="*/ 447336244 h 308"/>
                <a:gd name="T6" fmla="*/ 1051683611 w 132"/>
                <a:gd name="T7" fmla="*/ 2147483646 h 308"/>
                <a:gd name="T8" fmla="*/ 1902309252 w 132"/>
                <a:gd name="T9" fmla="*/ 2147483646 h 308"/>
                <a:gd name="T10" fmla="*/ 2041502324 w 132"/>
                <a:gd name="T11" fmla="*/ 2147483646 h 308"/>
                <a:gd name="T12" fmla="*/ 1190876683 w 132"/>
                <a:gd name="T13" fmla="*/ 2147483646 h 308"/>
                <a:gd name="T14" fmla="*/ 123725864 w 132"/>
                <a:gd name="T15" fmla="*/ 339357040 h 3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9" name="Freeform 14"/>
            <p:cNvSpPr>
              <a:spLocks/>
            </p:cNvSpPr>
            <p:nvPr/>
          </p:nvSpPr>
          <p:spPr bwMode="auto">
            <a:xfrm>
              <a:off x="3305176" y="5630863"/>
              <a:ext cx="146050" cy="309563"/>
            </a:xfrm>
            <a:custGeom>
              <a:avLst/>
              <a:gdLst>
                <a:gd name="T0" fmla="*/ 436271086 w 37"/>
                <a:gd name="T1" fmla="*/ 1213028493 h 79"/>
                <a:gd name="T2" fmla="*/ 576502770 w 37"/>
                <a:gd name="T3" fmla="*/ 1213028493 h 79"/>
                <a:gd name="T4" fmla="*/ 0 w 37"/>
                <a:gd name="T5" fmla="*/ 0 h 79"/>
                <a:gd name="T6" fmla="*/ 436271086 w 37"/>
                <a:gd name="T7" fmla="*/ 1213028493 h 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0" name="Freeform 15"/>
            <p:cNvSpPr>
              <a:spLocks/>
            </p:cNvSpPr>
            <p:nvPr/>
          </p:nvSpPr>
          <p:spPr bwMode="auto">
            <a:xfrm>
              <a:off x="2573338" y="2817813"/>
              <a:ext cx="700088" cy="2835275"/>
            </a:xfrm>
            <a:custGeom>
              <a:avLst/>
              <a:gdLst>
                <a:gd name="T0" fmla="*/ 2147483646 w 178"/>
                <a:gd name="T1" fmla="*/ 2147483646 h 722"/>
                <a:gd name="T2" fmla="*/ 1794416005 w 178"/>
                <a:gd name="T3" fmla="*/ 2147483646 h 722"/>
                <a:gd name="T4" fmla="*/ 618763733 w 178"/>
                <a:gd name="T5" fmla="*/ 2147483646 h 722"/>
                <a:gd name="T6" fmla="*/ 185629513 w 178"/>
                <a:gd name="T7" fmla="*/ 786478582 h 722"/>
                <a:gd name="T8" fmla="*/ 0 w 178"/>
                <a:gd name="T9" fmla="*/ 0 h 722"/>
                <a:gd name="T10" fmla="*/ 510482144 w 178"/>
                <a:gd name="T11" fmla="*/ 2147483646 h 722"/>
                <a:gd name="T12" fmla="*/ 1655192887 w 178"/>
                <a:gd name="T13" fmla="*/ 2147483646 h 722"/>
                <a:gd name="T14" fmla="*/ 2147483646 w 178"/>
                <a:gd name="T15" fmla="*/ 2147483646 h 722"/>
                <a:gd name="T16" fmla="*/ 2147483646 w 178"/>
                <a:gd name="T17" fmla="*/ 2147483646 h 722"/>
                <a:gd name="T18" fmla="*/ 2147483646 w 178"/>
                <a:gd name="T19" fmla="*/ 2147483646 h 722"/>
                <a:gd name="T20" fmla="*/ 2147483646 w 178"/>
                <a:gd name="T21" fmla="*/ 2147483646 h 7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1" name="Freeform 16"/>
            <p:cNvSpPr>
              <a:spLocks/>
            </p:cNvSpPr>
            <p:nvPr/>
          </p:nvSpPr>
          <p:spPr bwMode="auto">
            <a:xfrm>
              <a:off x="2506663" y="285750"/>
              <a:ext cx="90488" cy="2493963"/>
            </a:xfrm>
            <a:custGeom>
              <a:avLst/>
              <a:gdLst>
                <a:gd name="T0" fmla="*/ 170263008 w 23"/>
                <a:gd name="T1" fmla="*/ 2147483646 h 635"/>
                <a:gd name="T2" fmla="*/ 185740390 w 23"/>
                <a:gd name="T3" fmla="*/ 2147483646 h 635"/>
                <a:gd name="T4" fmla="*/ 340526015 w 23"/>
                <a:gd name="T5" fmla="*/ 2147483646 h 635"/>
                <a:gd name="T6" fmla="*/ 356003398 w 23"/>
                <a:gd name="T7" fmla="*/ 2147483646 h 635"/>
                <a:gd name="T8" fmla="*/ 263131235 w 23"/>
                <a:gd name="T9" fmla="*/ 2147483646 h 635"/>
                <a:gd name="T10" fmla="*/ 77390846 w 23"/>
                <a:gd name="T11" fmla="*/ 2147483646 h 635"/>
                <a:gd name="T12" fmla="*/ 232176471 w 23"/>
                <a:gd name="T13" fmla="*/ 0 h 635"/>
                <a:gd name="T14" fmla="*/ 185740390 w 23"/>
                <a:gd name="T15" fmla="*/ 0 h 635"/>
                <a:gd name="T16" fmla="*/ 15477382 w 23"/>
                <a:gd name="T17" fmla="*/ 2147483646 h 635"/>
                <a:gd name="T18" fmla="*/ 170263008 w 23"/>
                <a:gd name="T19" fmla="*/ 2147483646 h 6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2" name="Freeform 17"/>
            <p:cNvSpPr>
              <a:spLocks/>
            </p:cNvSpPr>
            <p:nvPr/>
          </p:nvSpPr>
          <p:spPr bwMode="auto">
            <a:xfrm>
              <a:off x="2554288" y="2598738"/>
              <a:ext cx="66675" cy="420688"/>
            </a:xfrm>
            <a:custGeom>
              <a:avLst/>
              <a:gdLst>
                <a:gd name="T0" fmla="*/ 0 w 17"/>
                <a:gd name="T1" fmla="*/ 0 h 107"/>
                <a:gd name="T2" fmla="*/ 76911574 w 17"/>
                <a:gd name="T3" fmla="*/ 865646159 h 107"/>
                <a:gd name="T4" fmla="*/ 261503272 w 17"/>
                <a:gd name="T5" fmla="*/ 1654003676 h 107"/>
                <a:gd name="T6" fmla="*/ 169209384 w 17"/>
                <a:gd name="T7" fmla="*/ 711068875 h 107"/>
                <a:gd name="T8" fmla="*/ 153827069 w 17"/>
                <a:gd name="T9" fmla="*/ 664694903 h 107"/>
                <a:gd name="T10" fmla="*/ 0 w 17"/>
                <a:gd name="T11" fmla="*/ 0 h 10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3" name="Freeform 18"/>
            <p:cNvSpPr>
              <a:spLocks/>
            </p:cNvSpPr>
            <p:nvPr/>
          </p:nvSpPr>
          <p:spPr bwMode="auto">
            <a:xfrm>
              <a:off x="3143251" y="4757738"/>
              <a:ext cx="161925" cy="873125"/>
            </a:xfrm>
            <a:custGeom>
              <a:avLst/>
              <a:gdLst>
                <a:gd name="T0" fmla="*/ 0 w 41"/>
                <a:gd name="T1" fmla="*/ 0 h 222"/>
                <a:gd name="T2" fmla="*/ 77988609 w 41"/>
                <a:gd name="T3" fmla="*/ 1438567829 h 222"/>
                <a:gd name="T4" fmla="*/ 265162061 w 41"/>
                <a:gd name="T5" fmla="*/ 2147483646 h 222"/>
                <a:gd name="T6" fmla="*/ 374342954 w 41"/>
                <a:gd name="T7" fmla="*/ 2147483646 h 222"/>
                <a:gd name="T8" fmla="*/ 639505015 w 41"/>
                <a:gd name="T9" fmla="*/ 2147483646 h 222"/>
                <a:gd name="T10" fmla="*/ 592712640 w 41"/>
                <a:gd name="T11" fmla="*/ 2147483646 h 222"/>
                <a:gd name="T12" fmla="*/ 202769594 w 41"/>
                <a:gd name="T13" fmla="*/ 1423099358 h 222"/>
                <a:gd name="T14" fmla="*/ 124780985 w 41"/>
                <a:gd name="T15" fmla="*/ 340306368 h 222"/>
                <a:gd name="T16" fmla="*/ 109184843 w 41"/>
                <a:gd name="T17" fmla="*/ 278432483 h 222"/>
                <a:gd name="T18" fmla="*/ 0 w 41"/>
                <a:gd name="T19" fmla="*/ 0 h 2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4" name="Freeform 19"/>
            <p:cNvSpPr>
              <a:spLocks/>
            </p:cNvSpPr>
            <p:nvPr/>
          </p:nvSpPr>
          <p:spPr bwMode="auto">
            <a:xfrm>
              <a:off x="3148013" y="1282700"/>
              <a:ext cx="1768475" cy="3448050"/>
            </a:xfrm>
            <a:custGeom>
              <a:avLst/>
              <a:gdLst>
                <a:gd name="T0" fmla="*/ 108112772 w 450"/>
                <a:gd name="T1" fmla="*/ 2147483646 h 878"/>
                <a:gd name="T2" fmla="*/ 772222294 w 450"/>
                <a:gd name="T3" fmla="*/ 2147483646 h 878"/>
                <a:gd name="T4" fmla="*/ 2147483646 w 450"/>
                <a:gd name="T5" fmla="*/ 2147483646 h 878"/>
                <a:gd name="T6" fmla="*/ 2147483646 w 450"/>
                <a:gd name="T7" fmla="*/ 2147483646 h 878"/>
                <a:gd name="T8" fmla="*/ 2147483646 w 450"/>
                <a:gd name="T9" fmla="*/ 1372614510 h 878"/>
                <a:gd name="T10" fmla="*/ 2147483646 w 450"/>
                <a:gd name="T11" fmla="*/ 678594305 h 878"/>
                <a:gd name="T12" fmla="*/ 2147483646 w 450"/>
                <a:gd name="T13" fmla="*/ 15421973 h 878"/>
                <a:gd name="T14" fmla="*/ 2147483646 w 450"/>
                <a:gd name="T15" fmla="*/ 0 h 878"/>
                <a:gd name="T16" fmla="*/ 2147483646 w 450"/>
                <a:gd name="T17" fmla="*/ 663172332 h 878"/>
                <a:gd name="T18" fmla="*/ 2147483646 w 450"/>
                <a:gd name="T19" fmla="*/ 1357188610 h 878"/>
                <a:gd name="T20" fmla="*/ 2147483646 w 450"/>
                <a:gd name="T21" fmla="*/ 2147483646 h 878"/>
                <a:gd name="T22" fmla="*/ 2147483646 w 450"/>
                <a:gd name="T23" fmla="*/ 2147483646 h 878"/>
                <a:gd name="T24" fmla="*/ 695002815 w 450"/>
                <a:gd name="T25" fmla="*/ 2147483646 h 878"/>
                <a:gd name="T26" fmla="*/ 0 w 450"/>
                <a:gd name="T27" fmla="*/ 2147483646 h 878"/>
                <a:gd name="T28" fmla="*/ 0 w 450"/>
                <a:gd name="T29" fmla="*/ 2147483646 h 878"/>
                <a:gd name="T30" fmla="*/ 108112772 w 450"/>
                <a:gd name="T31" fmla="*/ 2147483646 h 878"/>
                <a:gd name="T32" fmla="*/ 108112772 w 450"/>
                <a:gd name="T33" fmla="*/ 2147483646 h 8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5" name="Freeform 20"/>
            <p:cNvSpPr>
              <a:spLocks/>
            </p:cNvSpPr>
            <p:nvPr/>
          </p:nvSpPr>
          <p:spPr bwMode="auto">
            <a:xfrm>
              <a:off x="3273426" y="5653088"/>
              <a:ext cx="138113" cy="287338"/>
            </a:xfrm>
            <a:custGeom>
              <a:avLst/>
              <a:gdLst>
                <a:gd name="T0" fmla="*/ 0 w 35"/>
                <a:gd name="T1" fmla="*/ 0 h 73"/>
                <a:gd name="T2" fmla="*/ 404860502 w 35"/>
                <a:gd name="T3" fmla="*/ 1131001729 h 73"/>
                <a:gd name="T4" fmla="*/ 545005736 w 35"/>
                <a:gd name="T5" fmla="*/ 1131001729 h 73"/>
                <a:gd name="T6" fmla="*/ 0 w 35"/>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6" name="Freeform 21"/>
            <p:cNvSpPr>
              <a:spLocks/>
            </p:cNvSpPr>
            <p:nvPr/>
          </p:nvSpPr>
          <p:spPr bwMode="auto">
            <a:xfrm>
              <a:off x="3143251" y="4656138"/>
              <a:ext cx="31750" cy="188913"/>
            </a:xfrm>
            <a:custGeom>
              <a:avLst/>
              <a:gdLst>
                <a:gd name="T0" fmla="*/ 110255844 w 8"/>
                <a:gd name="T1" fmla="*/ 681543004 h 48"/>
                <a:gd name="T2" fmla="*/ 126007813 w 8"/>
                <a:gd name="T3" fmla="*/ 743502533 h 48"/>
                <a:gd name="T4" fmla="*/ 126007813 w 8"/>
                <a:gd name="T5" fmla="*/ 294302840 h 48"/>
                <a:gd name="T6" fmla="*/ 15751969 w 8"/>
                <a:gd name="T7" fmla="*/ 0 h 48"/>
                <a:gd name="T8" fmla="*/ 0 w 8"/>
                <a:gd name="T9" fmla="*/ 402731031 h 48"/>
                <a:gd name="T10" fmla="*/ 110255844 w 8"/>
                <a:gd name="T11" fmla="*/ 681543004 h 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57" name="Freeform 22"/>
            <p:cNvSpPr>
              <a:spLocks/>
            </p:cNvSpPr>
            <p:nvPr/>
          </p:nvSpPr>
          <p:spPr bwMode="auto">
            <a:xfrm>
              <a:off x="3211513" y="5410200"/>
              <a:ext cx="203200" cy="530225"/>
            </a:xfrm>
            <a:custGeom>
              <a:avLst/>
              <a:gdLst>
                <a:gd name="T0" fmla="*/ 106891015 w 52"/>
                <a:gd name="T1" fmla="*/ 277669014 h 135"/>
                <a:gd name="T2" fmla="*/ 0 w 52"/>
                <a:gd name="T3" fmla="*/ 0 h 135"/>
                <a:gd name="T4" fmla="*/ 183239508 w 52"/>
                <a:gd name="T5" fmla="*/ 740445466 h 135"/>
                <a:gd name="T6" fmla="*/ 244320646 w 52"/>
                <a:gd name="T7" fmla="*/ 956412000 h 135"/>
                <a:gd name="T8" fmla="*/ 778771815 w 52"/>
                <a:gd name="T9" fmla="*/ 2082507782 h 135"/>
                <a:gd name="T10" fmla="*/ 794043077 w 52"/>
                <a:gd name="T11" fmla="*/ 2082507782 h 135"/>
                <a:gd name="T12" fmla="*/ 366482923 w 52"/>
                <a:gd name="T13" fmla="*/ 863854353 h 135"/>
                <a:gd name="T14" fmla="*/ 106891015 w 52"/>
                <a:gd name="T15" fmla="*/ 277669014 h 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027" name="Group 9"/>
          <p:cNvGrpSpPr>
            <a:grpSpLocks/>
          </p:cNvGrpSpPr>
          <p:nvPr/>
        </p:nvGrpSpPr>
        <p:grpSpPr bwMode="auto">
          <a:xfrm>
            <a:off x="26988" y="0"/>
            <a:ext cx="2357437" cy="6853238"/>
            <a:chOff x="6627813" y="194833"/>
            <a:chExt cx="1952625" cy="5678918"/>
          </a:xfrm>
        </p:grpSpPr>
        <p:sp>
          <p:nvSpPr>
            <p:cNvPr id="1034" name="Freeform 27"/>
            <p:cNvSpPr>
              <a:spLocks/>
            </p:cNvSpPr>
            <p:nvPr/>
          </p:nvSpPr>
          <p:spPr bwMode="auto">
            <a:xfrm>
              <a:off x="6627813" y="194833"/>
              <a:ext cx="409575" cy="3646488"/>
            </a:xfrm>
            <a:custGeom>
              <a:avLst/>
              <a:gdLst>
                <a:gd name="T0" fmla="*/ 110684661 w 103"/>
                <a:gd name="T1" fmla="*/ 2147483646 h 920"/>
                <a:gd name="T2" fmla="*/ 411117865 w 103"/>
                <a:gd name="T3" fmla="*/ 2147483646 h 920"/>
                <a:gd name="T4" fmla="*/ 901295634 w 103"/>
                <a:gd name="T5" fmla="*/ 2147483646 h 920"/>
                <a:gd name="T6" fmla="*/ 1597032336 w 103"/>
                <a:gd name="T7" fmla="*/ 2147483646 h 920"/>
                <a:gd name="T8" fmla="*/ 1628657093 w 103"/>
                <a:gd name="T9" fmla="*/ 2147483646 h 920"/>
                <a:gd name="T10" fmla="*/ 1565407579 w 103"/>
                <a:gd name="T11" fmla="*/ 2147483646 h 920"/>
                <a:gd name="T12" fmla="*/ 1565407579 w 103"/>
                <a:gd name="T13" fmla="*/ 2147483646 h 920"/>
                <a:gd name="T14" fmla="*/ 996169906 w 103"/>
                <a:gd name="T15" fmla="*/ 2147483646 h 920"/>
                <a:gd name="T16" fmla="*/ 474367379 w 103"/>
                <a:gd name="T17" fmla="*/ 2147483646 h 920"/>
                <a:gd name="T18" fmla="*/ 142309418 w 103"/>
                <a:gd name="T19" fmla="*/ 2147483646 h 920"/>
                <a:gd name="T20" fmla="*/ 47435147 w 103"/>
                <a:gd name="T21" fmla="*/ 1445313264 h 920"/>
                <a:gd name="T22" fmla="*/ 15810390 w 103"/>
                <a:gd name="T23" fmla="*/ 0 h 920"/>
                <a:gd name="T24" fmla="*/ 0 w 103"/>
                <a:gd name="T25" fmla="*/ 0 h 920"/>
                <a:gd name="T26" fmla="*/ 15810390 w 103"/>
                <a:gd name="T27" fmla="*/ 1445313264 h 920"/>
                <a:gd name="T28" fmla="*/ 110684661 w 103"/>
                <a:gd name="T29" fmla="*/ 2147483646 h 9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5" name="Freeform 28"/>
            <p:cNvSpPr>
              <a:spLocks/>
            </p:cNvSpPr>
            <p:nvPr/>
          </p:nvSpPr>
          <p:spPr bwMode="auto">
            <a:xfrm>
              <a:off x="7061201" y="3771900"/>
              <a:ext cx="350838" cy="1309688"/>
            </a:xfrm>
            <a:custGeom>
              <a:avLst/>
              <a:gdLst>
                <a:gd name="T0" fmla="*/ 842409880 w 88"/>
                <a:gd name="T1" fmla="*/ 2147483646 h 330"/>
                <a:gd name="T2" fmla="*/ 1398719344 w 88"/>
                <a:gd name="T3" fmla="*/ 2147483646 h 330"/>
                <a:gd name="T4" fmla="*/ 1398719344 w 88"/>
                <a:gd name="T5" fmla="*/ 2147483646 h 330"/>
                <a:gd name="T6" fmla="*/ 1398719344 w 88"/>
                <a:gd name="T7" fmla="*/ 2147483646 h 330"/>
                <a:gd name="T8" fmla="*/ 985460087 w 88"/>
                <a:gd name="T9" fmla="*/ 2147483646 h 330"/>
                <a:gd name="T10" fmla="*/ 0 w 88"/>
                <a:gd name="T11" fmla="*/ 0 h 330"/>
                <a:gd name="T12" fmla="*/ 111263488 w 88"/>
                <a:gd name="T13" fmla="*/ 992310910 h 330"/>
                <a:gd name="T14" fmla="*/ 842409880 w 88"/>
                <a:gd name="T15" fmla="*/ 2147483646 h 3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6" name="Freeform 29"/>
            <p:cNvSpPr>
              <a:spLocks/>
            </p:cNvSpPr>
            <p:nvPr/>
          </p:nvSpPr>
          <p:spPr bwMode="auto">
            <a:xfrm>
              <a:off x="7439026" y="5053013"/>
              <a:ext cx="357188" cy="820738"/>
            </a:xfrm>
            <a:custGeom>
              <a:avLst/>
              <a:gdLst>
                <a:gd name="T0" fmla="*/ 94507976 w 90"/>
                <a:gd name="T1" fmla="*/ 235809526 h 207"/>
                <a:gd name="T2" fmla="*/ 0 w 90"/>
                <a:gd name="T3" fmla="*/ 0 h 207"/>
                <a:gd name="T4" fmla="*/ 15751991 w 90"/>
                <a:gd name="T5" fmla="*/ 455898152 h 207"/>
                <a:gd name="T6" fmla="*/ 661543926 w 90"/>
                <a:gd name="T7" fmla="*/ 1996514571 h 207"/>
                <a:gd name="T8" fmla="*/ 1260079889 w 90"/>
                <a:gd name="T9" fmla="*/ 2147483646 h 207"/>
                <a:gd name="T10" fmla="*/ 1417591859 w 90"/>
                <a:gd name="T11" fmla="*/ 2147483646 h 207"/>
                <a:gd name="T12" fmla="*/ 787551915 w 90"/>
                <a:gd name="T13" fmla="*/ 1933630974 h 207"/>
                <a:gd name="T14" fmla="*/ 94507976 w 90"/>
                <a:gd name="T15" fmla="*/ 235809526 h 20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7" name="Freeform 30"/>
            <p:cNvSpPr>
              <a:spLocks/>
            </p:cNvSpPr>
            <p:nvPr/>
          </p:nvSpPr>
          <p:spPr bwMode="auto">
            <a:xfrm>
              <a:off x="7037388" y="3811588"/>
              <a:ext cx="457200" cy="1852613"/>
            </a:xfrm>
            <a:custGeom>
              <a:avLst/>
              <a:gdLst>
                <a:gd name="T0" fmla="*/ 1596387350 w 115"/>
                <a:gd name="T1" fmla="*/ 2147483646 h 467"/>
                <a:gd name="T2" fmla="*/ 1232853715 w 115"/>
                <a:gd name="T3" fmla="*/ 2147483646 h 467"/>
                <a:gd name="T4" fmla="*/ 458368842 w 115"/>
                <a:gd name="T5" fmla="*/ 2147483646 h 467"/>
                <a:gd name="T6" fmla="*/ 205473631 w 115"/>
                <a:gd name="T7" fmla="*/ 834088423 h 467"/>
                <a:gd name="T8" fmla="*/ 0 w 115"/>
                <a:gd name="T9" fmla="*/ 0 h 467"/>
                <a:gd name="T10" fmla="*/ 331923224 w 115"/>
                <a:gd name="T11" fmla="*/ 2147483646 h 467"/>
                <a:gd name="T12" fmla="*/ 1090600904 w 115"/>
                <a:gd name="T13" fmla="*/ 2147483646 h 467"/>
                <a:gd name="T14" fmla="*/ 1627997760 w 115"/>
                <a:gd name="T15" fmla="*/ 2147483646 h 467"/>
                <a:gd name="T16" fmla="*/ 1817668174 w 115"/>
                <a:gd name="T17" fmla="*/ 2147483646 h 467"/>
                <a:gd name="T18" fmla="*/ 1770250570 w 115"/>
                <a:gd name="T19" fmla="*/ 2147483646 h 467"/>
                <a:gd name="T20" fmla="*/ 1596387350 w 115"/>
                <a:gd name="T21" fmla="*/ 2147483646 h 4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8" name="Freeform 31"/>
            <p:cNvSpPr>
              <a:spLocks/>
            </p:cNvSpPr>
            <p:nvPr/>
          </p:nvSpPr>
          <p:spPr bwMode="auto">
            <a:xfrm>
              <a:off x="6992938" y="1263650"/>
              <a:ext cx="144463" cy="2508250"/>
            </a:xfrm>
            <a:custGeom>
              <a:avLst/>
              <a:gdLst>
                <a:gd name="T0" fmla="*/ 273753372 w 36"/>
                <a:gd name="T1" fmla="*/ 2147483646 h 633"/>
                <a:gd name="T2" fmla="*/ 209338926 w 36"/>
                <a:gd name="T3" fmla="*/ 2147483646 h 633"/>
                <a:gd name="T4" fmla="*/ 80514045 w 36"/>
                <a:gd name="T5" fmla="*/ 2147483646 h 633"/>
                <a:gd name="T6" fmla="*/ 209338926 w 36"/>
                <a:gd name="T7" fmla="*/ 2147483646 h 633"/>
                <a:gd name="T8" fmla="*/ 354267417 w 36"/>
                <a:gd name="T9" fmla="*/ 1554425528 h 633"/>
                <a:gd name="T10" fmla="*/ 579709955 w 36"/>
                <a:gd name="T11" fmla="*/ 0 h 633"/>
                <a:gd name="T12" fmla="*/ 563606343 w 36"/>
                <a:gd name="T13" fmla="*/ 0 h 633"/>
                <a:gd name="T14" fmla="*/ 322060194 w 36"/>
                <a:gd name="T15" fmla="*/ 1554425528 h 633"/>
                <a:gd name="T16" fmla="*/ 161032104 w 36"/>
                <a:gd name="T17" fmla="*/ 2147483646 h 633"/>
                <a:gd name="T18" fmla="*/ 16103612 w 36"/>
                <a:gd name="T19" fmla="*/ 2147483646 h 633"/>
                <a:gd name="T20" fmla="*/ 112721269 w 36"/>
                <a:gd name="T21" fmla="*/ 2147483646 h 633"/>
                <a:gd name="T22" fmla="*/ 257649761 w 36"/>
                <a:gd name="T23" fmla="*/ 2147483646 h 633"/>
                <a:gd name="T24" fmla="*/ 273753372 w 36"/>
                <a:gd name="T25" fmla="*/ 2147483646 h 6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39" name="Freeform 32"/>
            <p:cNvSpPr>
              <a:spLocks/>
            </p:cNvSpPr>
            <p:nvPr/>
          </p:nvSpPr>
          <p:spPr bwMode="auto">
            <a:xfrm>
              <a:off x="7526338" y="5640388"/>
              <a:ext cx="111125" cy="233363"/>
            </a:xfrm>
            <a:custGeom>
              <a:avLst/>
              <a:gdLst>
                <a:gd name="T0" fmla="*/ 346523469 w 28"/>
                <a:gd name="T1" fmla="*/ 923021860 h 59"/>
                <a:gd name="T2" fmla="*/ 441027344 w 28"/>
                <a:gd name="T3" fmla="*/ 923021860 h 59"/>
                <a:gd name="T4" fmla="*/ 0 w 28"/>
                <a:gd name="T5" fmla="*/ 0 h 59"/>
                <a:gd name="T6" fmla="*/ 346523469 w 28"/>
                <a:gd name="T7" fmla="*/ 923021860 h 5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0" name="Freeform 33"/>
            <p:cNvSpPr>
              <a:spLocks/>
            </p:cNvSpPr>
            <p:nvPr/>
          </p:nvSpPr>
          <p:spPr bwMode="auto">
            <a:xfrm>
              <a:off x="7021513" y="3598863"/>
              <a:ext cx="68263" cy="423863"/>
            </a:xfrm>
            <a:custGeom>
              <a:avLst/>
              <a:gdLst>
                <a:gd name="T0" fmla="*/ 64496489 w 17"/>
                <a:gd name="T1" fmla="*/ 847377402 h 107"/>
                <a:gd name="T2" fmla="*/ 274108069 w 17"/>
                <a:gd name="T3" fmla="*/ 1679063951 h 107"/>
                <a:gd name="T4" fmla="*/ 161241221 w 17"/>
                <a:gd name="T5" fmla="*/ 690456982 h 107"/>
                <a:gd name="T6" fmla="*/ 145115092 w 17"/>
                <a:gd name="T7" fmla="*/ 674762167 h 107"/>
                <a:gd name="T8" fmla="*/ 0 w 17"/>
                <a:gd name="T9" fmla="*/ 0 h 107"/>
                <a:gd name="T10" fmla="*/ 0 w 17"/>
                <a:gd name="T11" fmla="*/ 125538713 h 107"/>
                <a:gd name="T12" fmla="*/ 64496489 w 17"/>
                <a:gd name="T13" fmla="*/ 847377402 h 1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1" name="Freeform 34"/>
            <p:cNvSpPr>
              <a:spLocks/>
            </p:cNvSpPr>
            <p:nvPr/>
          </p:nvSpPr>
          <p:spPr bwMode="auto">
            <a:xfrm>
              <a:off x="7412038" y="2801938"/>
              <a:ext cx="1168400" cy="2251075"/>
            </a:xfrm>
            <a:custGeom>
              <a:avLst/>
              <a:gdLst>
                <a:gd name="T0" fmla="*/ 126350140 w 294"/>
                <a:gd name="T1" fmla="*/ 2147483646 h 568"/>
                <a:gd name="T2" fmla="*/ 552784347 w 294"/>
                <a:gd name="T3" fmla="*/ 2147483646 h 568"/>
                <a:gd name="T4" fmla="*/ 1563593416 w 294"/>
                <a:gd name="T5" fmla="*/ 2147483646 h 568"/>
                <a:gd name="T6" fmla="*/ 2147483646 w 294"/>
                <a:gd name="T7" fmla="*/ 1869089766 h 568"/>
                <a:gd name="T8" fmla="*/ 2147483646 w 294"/>
                <a:gd name="T9" fmla="*/ 910983896 h 568"/>
                <a:gd name="T10" fmla="*/ 2147483646 w 294"/>
                <a:gd name="T11" fmla="*/ 439783962 h 568"/>
                <a:gd name="T12" fmla="*/ 2147483646 w 294"/>
                <a:gd name="T13" fmla="*/ 0 h 568"/>
                <a:gd name="T14" fmla="*/ 2147483646 w 294"/>
                <a:gd name="T15" fmla="*/ 0 h 568"/>
                <a:gd name="T16" fmla="*/ 2147483646 w 294"/>
                <a:gd name="T17" fmla="*/ 424077958 h 568"/>
                <a:gd name="T18" fmla="*/ 2147483646 w 294"/>
                <a:gd name="T19" fmla="*/ 879571888 h 568"/>
                <a:gd name="T20" fmla="*/ 2147483646 w 294"/>
                <a:gd name="T21" fmla="*/ 1837677758 h 568"/>
                <a:gd name="T22" fmla="*/ 1500416359 w 294"/>
                <a:gd name="T23" fmla="*/ 2147483646 h 568"/>
                <a:gd name="T24" fmla="*/ 473814019 w 294"/>
                <a:gd name="T25" fmla="*/ 2147483646 h 568"/>
                <a:gd name="T26" fmla="*/ 0 w 294"/>
                <a:gd name="T27" fmla="*/ 2147483646 h 568"/>
                <a:gd name="T28" fmla="*/ 110556869 w 294"/>
                <a:gd name="T29" fmla="*/ 2147483646 h 568"/>
                <a:gd name="T30" fmla="*/ 126350140 w 294"/>
                <a:gd name="T31" fmla="*/ 2147483646 h 5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2" name="Freeform 35"/>
            <p:cNvSpPr>
              <a:spLocks/>
            </p:cNvSpPr>
            <p:nvPr/>
          </p:nvSpPr>
          <p:spPr bwMode="auto">
            <a:xfrm>
              <a:off x="7494588" y="5664200"/>
              <a:ext cx="100013" cy="209550"/>
            </a:xfrm>
            <a:custGeom>
              <a:avLst/>
              <a:gdLst>
                <a:gd name="T0" fmla="*/ 0 w 25"/>
                <a:gd name="T1" fmla="*/ 0 h 53"/>
                <a:gd name="T2" fmla="*/ 304079525 w 25"/>
                <a:gd name="T3" fmla="*/ 828513255 h 53"/>
                <a:gd name="T4" fmla="*/ 400104007 w 25"/>
                <a:gd name="T5" fmla="*/ 828513255 h 53"/>
                <a:gd name="T6" fmla="*/ 0 w 25"/>
                <a:gd name="T7" fmla="*/ 0 h 5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3" name="Freeform 36"/>
            <p:cNvSpPr>
              <a:spLocks/>
            </p:cNvSpPr>
            <p:nvPr/>
          </p:nvSpPr>
          <p:spPr bwMode="auto">
            <a:xfrm>
              <a:off x="7412038" y="5081588"/>
              <a:ext cx="114300" cy="558800"/>
            </a:xfrm>
            <a:custGeom>
              <a:avLst/>
              <a:gdLst>
                <a:gd name="T0" fmla="*/ 0 w 29"/>
                <a:gd name="T1" fmla="*/ 0 h 141"/>
                <a:gd name="T2" fmla="*/ 108742655 w 29"/>
                <a:gd name="T3" fmla="*/ 1397863960 h 141"/>
                <a:gd name="T4" fmla="*/ 279621155 w 29"/>
                <a:gd name="T5" fmla="*/ 1837639560 h 141"/>
                <a:gd name="T6" fmla="*/ 450499655 w 29"/>
                <a:gd name="T7" fmla="*/ 2147483646 h 141"/>
                <a:gd name="T8" fmla="*/ 419429762 w 29"/>
                <a:gd name="T9" fmla="*/ 2120352729 h 141"/>
                <a:gd name="T10" fmla="*/ 124275631 w 29"/>
                <a:gd name="T11" fmla="*/ 345540519 h 141"/>
                <a:gd name="T12" fmla="*/ 62139786 w 29"/>
                <a:gd name="T13" fmla="*/ 172768278 h 141"/>
                <a:gd name="T14" fmla="*/ 0 w 29"/>
                <a:gd name="T15" fmla="*/ 0 h 1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4" name="Freeform 37"/>
            <p:cNvSpPr>
              <a:spLocks/>
            </p:cNvSpPr>
            <p:nvPr/>
          </p:nvSpPr>
          <p:spPr bwMode="auto">
            <a:xfrm>
              <a:off x="7412038" y="4978400"/>
              <a:ext cx="31750" cy="188913"/>
            </a:xfrm>
            <a:custGeom>
              <a:avLst/>
              <a:gdLst>
                <a:gd name="T0" fmla="*/ 0 w 8"/>
                <a:gd name="T1" fmla="*/ 402731031 h 48"/>
                <a:gd name="T2" fmla="*/ 63003906 w 8"/>
                <a:gd name="T3" fmla="*/ 573114814 h 48"/>
                <a:gd name="T4" fmla="*/ 126007813 w 8"/>
                <a:gd name="T5" fmla="*/ 743502533 h 48"/>
                <a:gd name="T6" fmla="*/ 110255844 w 8"/>
                <a:gd name="T7" fmla="*/ 294302840 h 48"/>
                <a:gd name="T8" fmla="*/ 0 w 8"/>
                <a:gd name="T9" fmla="*/ 0 h 48"/>
                <a:gd name="T10" fmla="*/ 0 w 8"/>
                <a:gd name="T11" fmla="*/ 61959528 h 48"/>
                <a:gd name="T12" fmla="*/ 0 w 8"/>
                <a:gd name="T13" fmla="*/ 402731031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045" name="Freeform 38"/>
            <p:cNvSpPr>
              <a:spLocks/>
            </p:cNvSpPr>
            <p:nvPr/>
          </p:nvSpPr>
          <p:spPr bwMode="auto">
            <a:xfrm>
              <a:off x="7439026" y="5434013"/>
              <a:ext cx="174625" cy="439738"/>
            </a:xfrm>
            <a:custGeom>
              <a:avLst/>
              <a:gdLst>
                <a:gd name="T0" fmla="*/ 173259750 w 44"/>
                <a:gd name="T1" fmla="*/ 439440880 h 111"/>
                <a:gd name="T2" fmla="*/ 0 w 44"/>
                <a:gd name="T3" fmla="*/ 0 h 111"/>
                <a:gd name="T4" fmla="*/ 173259750 w 44"/>
                <a:gd name="T5" fmla="*/ 769022530 h 111"/>
                <a:gd name="T6" fmla="*/ 220515656 w 44"/>
                <a:gd name="T7" fmla="*/ 910269545 h 111"/>
                <a:gd name="T8" fmla="*/ 614287094 w 44"/>
                <a:gd name="T9" fmla="*/ 1742067645 h 111"/>
                <a:gd name="T10" fmla="*/ 693042969 w 44"/>
                <a:gd name="T11" fmla="*/ 1742067645 h 111"/>
                <a:gd name="T12" fmla="*/ 346523469 w 44"/>
                <a:gd name="T13" fmla="*/ 816102227 h 111"/>
                <a:gd name="T14" fmla="*/ 173259750 w 44"/>
                <a:gd name="T15" fmla="*/ 439440880 h 1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7" name="Rectangle 6"/>
          <p:cNvSpPr/>
          <p:nvPr/>
        </p:nvSpPr>
        <p:spPr>
          <a:xfrm>
            <a:off x="0" y="0"/>
            <a:ext cx="182563"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29" name="Title Placeholder 1"/>
          <p:cNvSpPr>
            <a:spLocks noGrp="1"/>
          </p:cNvSpPr>
          <p:nvPr>
            <p:ph type="title"/>
          </p:nvPr>
        </p:nvSpPr>
        <p:spPr bwMode="auto">
          <a:xfrm>
            <a:off x="2592388" y="623888"/>
            <a:ext cx="8912225" cy="128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30" name="Text Placeholder 2"/>
          <p:cNvSpPr>
            <a:spLocks noGrp="1"/>
          </p:cNvSpPr>
          <p:nvPr>
            <p:ph type="body" idx="1"/>
          </p:nvPr>
        </p:nvSpPr>
        <p:spPr bwMode="auto">
          <a:xfrm>
            <a:off x="2589213" y="2133600"/>
            <a:ext cx="8915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0361613" y="6130925"/>
            <a:ext cx="1146175" cy="369888"/>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7AEE8A84-3D16-4F3F-89ED-51C4DEAAB7AD}" type="datetime1">
              <a:rPr lang="zh-HK" altLang="en-US"/>
              <a:pPr>
                <a:defRPr/>
              </a:pPr>
              <a:t>17/4/2024</a:t>
            </a:fld>
            <a:endParaRPr lang="zh-CN" altLang="en-US" sz="1800">
              <a:solidFill>
                <a:schemeClr val="tx1"/>
              </a:solidFill>
            </a:endParaRPr>
          </a:p>
        </p:txBody>
      </p:sp>
      <p:sp>
        <p:nvSpPr>
          <p:cNvPr id="5" name="Footer Placeholder 4"/>
          <p:cNvSpPr>
            <a:spLocks noGrp="1"/>
          </p:cNvSpPr>
          <p:nvPr>
            <p:ph type="ftr" sz="quarter" idx="3"/>
          </p:nvPr>
        </p:nvSpPr>
        <p:spPr>
          <a:xfrm>
            <a:off x="2589213" y="6135688"/>
            <a:ext cx="76200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zh-HK" altLang="zh-HK"/>
          </a:p>
        </p:txBody>
      </p:sp>
      <p:sp>
        <p:nvSpPr>
          <p:cNvPr id="6" name="Slide Number Placeholder 5"/>
          <p:cNvSpPr>
            <a:spLocks noGrp="1"/>
          </p:cNvSpPr>
          <p:nvPr>
            <p:ph type="sldNum" sz="quarter" idx="4"/>
          </p:nvPr>
        </p:nvSpPr>
        <p:spPr bwMode="gray">
          <a:xfrm>
            <a:off x="531813" y="787400"/>
            <a:ext cx="779462" cy="365125"/>
          </a:xfrm>
          <a:prstGeom prst="rect">
            <a:avLst/>
          </a:prstGeom>
        </p:spPr>
        <p:txBody>
          <a:bodyPr vert="horz" lIns="91440" tIns="45720" rIns="91440" bIns="45720" rtlCol="0" anchor="ctr"/>
          <a:lstStyle>
            <a:lvl1pPr algn="r" eaLnBrk="1" fontAlgn="auto" hangingPunct="1">
              <a:spcBef>
                <a:spcPts val="0"/>
              </a:spcBef>
              <a:spcAft>
                <a:spcPts val="0"/>
              </a:spcAft>
              <a:defRPr sz="2000">
                <a:solidFill>
                  <a:srgbClr val="FEFFFF"/>
                </a:solidFill>
                <a:latin typeface="+mn-lt"/>
              </a:defRPr>
            </a:lvl1pPr>
          </a:lstStyle>
          <a:p>
            <a:pPr>
              <a:defRPr/>
            </a:pPr>
            <a:fld id="{2ACE389E-40C0-48D4-A7AE-BF7C503DD7DF}" type="slidenum">
              <a:rPr lang="zh-HK" altLang="en-US"/>
              <a:pPr>
                <a:defRPr/>
              </a:pPr>
              <a:t>‹#›</a:t>
            </a:fld>
            <a:endParaRPr lang="zh-CN" altLang="en-US"/>
          </a:p>
        </p:txBody>
      </p:sp>
    </p:spTree>
    <p:extLst>
      <p:ext uri="{BB962C8B-B14F-4D97-AF65-F5344CB8AC3E}">
        <p14:creationId xmlns:p14="http://schemas.microsoft.com/office/powerpoint/2010/main" val="244158407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hf hdr="0" ftr="0" dt="0"/>
  <p:txStyles>
    <p:title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chinacurrent.com/education/article/2022/09/24018.html" TargetMode="External"/><Relationship Id="rId1" Type="http://schemas.openxmlformats.org/officeDocument/2006/relationships/slideLayout" Target="../slideLayouts/slideLayout34.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mm.edcity.hk/media/%E5%9C%8B%E5%AE%89%E6%B3%95%E2%80%A2%E8%A9%B1%E4%BD%A0%E7%9F%A5%EF%BC%9A%E3%80%8A%E9%A6%99%E6%B8%AF%E5%9C%8B%E5%AE%89%E6%B3%95%E3%80%8B%E6%BA%90%E8%B5%B7/1_ftlnckjq/257647442" TargetMode="Externa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hyperlink" Target="https://app7.rthk.hk/elearning/law/law.php?cid=3" TargetMode="External"/><Relationship Id="rId2" Type="http://schemas.openxmlformats.org/officeDocument/2006/relationships/image" Target="../media/image17.emf"/><Relationship Id="rId1" Type="http://schemas.openxmlformats.org/officeDocument/2006/relationships/slideLayout" Target="../slideLayouts/slideLayout17.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app7.rthk.hk/elearning/law/law.php?cid=3"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hyperlink" Target="https://www.sb.gov.hk/eng/bl23/consultation.html" TargetMode="External"/><Relationship Id="rId2" Type="http://schemas.openxmlformats.org/officeDocument/2006/relationships/image" Target="../media/image20.png"/><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5"/>
          <p:cNvSpPr>
            <a:spLocks noChangeArrowheads="1"/>
          </p:cNvSpPr>
          <p:nvPr/>
        </p:nvSpPr>
        <p:spPr bwMode="auto">
          <a:xfrm>
            <a:off x="5362114" y="5835097"/>
            <a:ext cx="1750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Tx/>
              <a:buNone/>
              <a:defRPr/>
            </a:pPr>
            <a:r>
              <a:rPr lang="en-US" altLang="zh-TW" sz="28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rPr>
              <a:t>April</a:t>
            </a:r>
            <a:r>
              <a:rPr kumimoji="0" lang="en-US" altLang="zh-TW" sz="2800" i="0" u="none" strike="noStrike" kern="1200" cap="none" spc="0" normalizeH="0" baseline="0" noProof="0" dirty="0">
                <a:ln>
                  <a:noFill/>
                </a:ln>
                <a:solidFill>
                  <a:srgbClr val="000000"/>
                </a:solidFill>
                <a:effectLst/>
                <a:uLnTx/>
                <a:uFillTx/>
                <a:latin typeface="Times New Roman" panose="02020603050405020304" pitchFamily="18" charset="0"/>
                <a:ea typeface="DFKai-SB" panose="03000509000000000000" pitchFamily="65" charset="-120"/>
                <a:cs typeface="Times New Roman" panose="02020603050405020304" pitchFamily="18" charset="0"/>
              </a:rPr>
              <a:t> 2024</a:t>
            </a:r>
            <a:endParaRPr kumimoji="0" lang="en-US" altLang="en-US" sz="280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Rectangle 3"/>
          <p:cNvSpPr>
            <a:spLocks noChangeArrowheads="1"/>
          </p:cNvSpPr>
          <p:nvPr/>
        </p:nvSpPr>
        <p:spPr bwMode="auto">
          <a:xfrm>
            <a:off x="381582" y="177800"/>
            <a:ext cx="78025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eaLnBrk="1" hangingPunct="1">
              <a:spcBef>
                <a:spcPct val="0"/>
              </a:spcBef>
              <a:buFontTx/>
              <a:buNone/>
            </a:pPr>
            <a:r>
              <a:rPr lang="en-US" altLang="zh-HK" sz="2000" b="1" dirty="0">
                <a:latin typeface="Times New Roman" panose="02020603050405020304" pitchFamily="18" charset="0"/>
                <a:cs typeface="Times New Roman" panose="02020603050405020304" pitchFamily="18" charset="0"/>
              </a:rPr>
              <a:t>Citizenship and Social Development</a:t>
            </a:r>
          </a:p>
          <a:p>
            <a:pPr eaLnBrk="1" hangingPunct="1">
              <a:spcBef>
                <a:spcPct val="0"/>
              </a:spcBef>
              <a:buFontTx/>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Theme 1: Hong Kong under “One Country, Two Systems”</a:t>
            </a:r>
          </a:p>
          <a:p>
            <a:pPr eaLnBrk="1" hangingPunct="1">
              <a:spcBef>
                <a:spcPct val="0"/>
              </a:spcBef>
              <a:buFontTx/>
              <a:buNone/>
            </a:pP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Topic: The meaning and implementation of “one country, two systems”</a:t>
            </a:r>
            <a:endParaRPr lang="en-US" altLang="en-US" sz="20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文字方塊 2"/>
          <p:cNvSpPr txBox="1"/>
          <p:nvPr/>
        </p:nvSpPr>
        <p:spPr>
          <a:xfrm>
            <a:off x="2135725" y="1722773"/>
            <a:ext cx="9282485" cy="2923877"/>
          </a:xfrm>
          <a:prstGeom prst="rect">
            <a:avLst/>
          </a:prstGeom>
          <a:noFill/>
        </p:spPr>
        <p:txBody>
          <a:bodyPr wrap="square" rtlCol="0">
            <a:spAutoFit/>
          </a:bodyPr>
          <a:lstStyle/>
          <a:p>
            <a:r>
              <a:rPr lang="en-US" altLang="zh-HK" sz="3600" dirty="0">
                <a:latin typeface="Times New Roman" panose="02020603050405020304" pitchFamily="18" charset="0"/>
                <a:cs typeface="Times New Roman" panose="02020603050405020304" pitchFamily="18" charset="0"/>
              </a:rPr>
              <a:t>Learning focus:</a:t>
            </a:r>
          </a:p>
          <a:p>
            <a:endParaRPr lang="en-US" altLang="zh-HK" sz="3600" dirty="0">
              <a:latin typeface="Times New Roman" panose="02020603050405020304" pitchFamily="18" charset="0"/>
              <a:cs typeface="Times New Roman" panose="02020603050405020304" pitchFamily="18" charset="0"/>
            </a:endParaRPr>
          </a:p>
          <a:p>
            <a:r>
              <a:rPr lang="en-US" altLang="zh-HK" sz="2800" dirty="0">
                <a:latin typeface="Times New Roman" panose="02020603050405020304" pitchFamily="18" charset="0"/>
                <a:cs typeface="Times New Roman" panose="02020603050405020304" pitchFamily="18" charset="0"/>
              </a:rPr>
              <a:t>Significance of safeguarding national security (i.e. a holistic approach to national security); the National Security Law and promoting long-term development of Hong Kong; and</a:t>
            </a:r>
            <a:br>
              <a:rPr lang="en-US" altLang="zh-HK" sz="2800" dirty="0">
                <a:latin typeface="Times New Roman" panose="02020603050405020304" pitchFamily="18" charset="0"/>
                <a:cs typeface="Times New Roman" panose="02020603050405020304" pitchFamily="18" charset="0"/>
              </a:rPr>
            </a:br>
            <a:r>
              <a:rPr lang="en-US" altLang="zh-HK" sz="2800" dirty="0">
                <a:latin typeface="Times New Roman" panose="02020603050405020304" pitchFamily="18" charset="0"/>
                <a:cs typeface="Times New Roman" panose="02020603050405020304" pitchFamily="18" charset="0"/>
              </a:rPr>
              <a:t>striking the balance between the rule of law and human rights</a:t>
            </a:r>
            <a:endParaRPr lang="zh-HK" altLang="en-US" sz="2800" dirty="0">
              <a:latin typeface="Times New Roman" panose="02020603050405020304" pitchFamily="18" charset="0"/>
              <a:cs typeface="Times New Roman" panose="02020603050405020304" pitchFamily="18" charset="0"/>
            </a:endParaRPr>
          </a:p>
        </p:txBody>
      </p:sp>
      <p:sp>
        <p:nvSpPr>
          <p:cNvPr id="8" name="Rectangle 1"/>
          <p:cNvSpPr>
            <a:spLocks noChangeArrowheads="1"/>
          </p:cNvSpPr>
          <p:nvPr/>
        </p:nvSpPr>
        <p:spPr bwMode="auto">
          <a:xfrm>
            <a:off x="4959881" y="5175623"/>
            <a:ext cx="24542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spcBef>
                <a:spcPct val="0"/>
              </a:spcBef>
              <a:buFontTx/>
              <a:buNone/>
            </a:pPr>
            <a:r>
              <a:rPr lang="en-US" altLang="zh-TW" sz="2400" dirty="0">
                <a:solidFill>
                  <a:srgbClr val="FF0000"/>
                </a:solidFill>
                <a:latin typeface="Times New Roman" panose="02020603050405020304" pitchFamily="18" charset="0"/>
                <a:ea typeface="標楷體" panose="03000509000000000000" pitchFamily="65" charset="-120"/>
              </a:rPr>
              <a:t>Translated version</a:t>
            </a:r>
            <a:endParaRPr lang="en-US" altLang="en-US" sz="2400" dirty="0">
              <a:solidFill>
                <a:srgbClr val="FF0000"/>
              </a:solidFill>
              <a:latin typeface="Arial" panose="020B0604020202020204" pitchFamily="34" charset="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txBox="1">
            <a:spLocks noChangeArrowheads="1"/>
          </p:cNvSpPr>
          <p:nvPr/>
        </p:nvSpPr>
        <p:spPr bwMode="auto">
          <a:xfrm>
            <a:off x="2522267" y="111300"/>
            <a:ext cx="6471061" cy="1431761"/>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marR="0" lvl="0" indent="0" algn="ctr" defTabSz="457200" rtl="0" eaLnBrk="1" fontAlgn="base" latinLnBrk="0" hangingPunct="1">
              <a:lnSpc>
                <a:spcPct val="150000"/>
              </a:lnSpc>
              <a:spcBef>
                <a:spcPct val="0"/>
              </a:spcBef>
              <a:spcAft>
                <a:spcPct val="0"/>
              </a:spcAft>
              <a:buClrTx/>
              <a:buSzTx/>
              <a:buFontTx/>
              <a:buNone/>
              <a:tabLst/>
              <a:defRPr/>
            </a:pPr>
            <a:r>
              <a:rPr kumimoji="0" lang="en-US" altLang="zh-CN" sz="2800" b="1" i="0" u="non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rPr>
              <a:t>Five Essential Elements of A Holistic Approach to National Security</a:t>
            </a:r>
            <a:endParaRPr kumimoji="0" lang="zh-CN" altLang="en-US" sz="2800" b="1" i="0" u="none" kern="1200" cap="none" spc="0" normalizeH="0" baseline="0" noProof="0" dirty="0">
              <a:ln>
                <a:noFill/>
              </a:ln>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1749"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399BFD9-ED36-4450-9C70-8DD95446C96A}" type="slidenum">
              <a:rPr kumimoji="0" lang="en-US" altLang="en-US" sz="2000" b="0" i="0" u="none" strike="noStrike" kern="1200" cap="none" spc="0" normalizeH="0" baseline="0" noProof="0" smtClean="0">
                <a:ln>
                  <a:noFill/>
                </a:ln>
                <a:effectLst/>
                <a:uLnTx/>
                <a:uFillTx/>
                <a:latin typeface="Arial" panose="020B0604020202020204" pitchFamily="34" charset="0"/>
                <a:ea typeface="SimSun"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altLang="en-US" sz="2000" b="0" i="0" u="none" strike="noStrike" kern="1200" cap="none" spc="0" normalizeH="0" baseline="0" noProof="0" dirty="0">
              <a:ln>
                <a:noFill/>
              </a:ln>
              <a:effectLst/>
              <a:uLnTx/>
              <a:uFillTx/>
              <a:latin typeface="Arial" panose="020B0604020202020204" pitchFamily="34" charset="0"/>
              <a:ea typeface="SimSun" panose="02010600030101010101" pitchFamily="2" charset="-122"/>
              <a:cs typeface="+mn-cs"/>
            </a:endParaRPr>
          </a:p>
        </p:txBody>
      </p:sp>
      <p:sp>
        <p:nvSpPr>
          <p:cNvPr id="2" name="Rectangle 1"/>
          <p:cNvSpPr/>
          <p:nvPr/>
        </p:nvSpPr>
        <p:spPr>
          <a:xfrm>
            <a:off x="1308666" y="6120140"/>
            <a:ext cx="5551520" cy="261610"/>
          </a:xfrm>
          <a:prstGeom prst="rect">
            <a:avLst/>
          </a:prstGeom>
        </p:spPr>
        <p:txBody>
          <a:bodyPr wrap="none">
            <a:spAutoFit/>
          </a:bodyPr>
          <a:lstStyle/>
          <a:p>
            <a:pPr lvl="0">
              <a:defRPr/>
            </a:pPr>
            <a:r>
              <a:rPr lang="en-US" altLang="zh-TW" sz="1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Source:</a:t>
            </a:r>
            <a:r>
              <a:rPr kumimoji="0" lang="en-US" altLang="zh-TW" sz="11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 </a:t>
            </a:r>
            <a:r>
              <a:rPr lang="en-US" altLang="zh-TW" sz="11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www.nsed.gov.hk/national_security/index.php?l=en&amp;a=national_security_overview</a:t>
            </a:r>
            <a:endParaRPr kumimoji="0" lang="zh-HK" altLang="en-US" sz="11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4" name="Rectangle 3"/>
          <p:cNvSpPr/>
          <p:nvPr/>
        </p:nvSpPr>
        <p:spPr>
          <a:xfrm>
            <a:off x="8150215" y="4524119"/>
            <a:ext cx="3713173" cy="646331"/>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altLang="zh-TW" sz="1200" dirty="0">
                <a:solidFill>
                  <a:prstClr val="black"/>
                </a:solidFill>
                <a:latin typeface="Times New Roman" panose="02020603050405020304" pitchFamily="18" charset="0"/>
                <a:ea typeface="細明體" panose="02020509000000000000" pitchFamily="49" charset="-120"/>
                <a:cs typeface="Times New Roman" panose="02020603050405020304" pitchFamily="18" charset="0"/>
              </a:rPr>
              <a:t>Source</a:t>
            </a:r>
            <a:r>
              <a:rPr kumimoji="0" lang="en-US"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細明體" panose="02020509000000000000" pitchFamily="49" charset="-120"/>
                <a:cs typeface="Times New Roman" panose="02020603050405020304" pitchFamily="18" charset="0"/>
              </a:rPr>
              <a:t>: </a:t>
            </a:r>
            <a:r>
              <a:rPr kumimoji="0" lang="en-US" altLang="zh-TW" sz="12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The China Current</a:t>
            </a:r>
          </a:p>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https://chinacurrent.com/education/article/2022/09/24018.html</a:t>
            </a:r>
          </a:p>
        </p:txBody>
      </p:sp>
      <p:sp>
        <p:nvSpPr>
          <p:cNvPr id="9" name="Rectangle 8"/>
          <p:cNvSpPr/>
          <p:nvPr/>
        </p:nvSpPr>
        <p:spPr>
          <a:xfrm>
            <a:off x="8186237" y="2319226"/>
            <a:ext cx="3316357" cy="307777"/>
          </a:xfrm>
          <a:prstGeom prst="rect">
            <a:avLst/>
          </a:prstGeom>
        </p:spPr>
        <p:txBody>
          <a:bodyPr wrap="none">
            <a:spAutoFit/>
          </a:bodyPr>
          <a:lstStyle/>
          <a:p>
            <a:pPr lvl="0">
              <a:defRPr/>
            </a:pPr>
            <a:r>
              <a:rPr lang="en-US" altLang="zh-CN" sz="1400" b="1" dirty="0">
                <a:latin typeface="Times New Roman" panose="02020603050405020304" pitchFamily="18" charset="0"/>
                <a:ea typeface="DFKai-SB" panose="03000509000000000000" pitchFamily="65" charset="-120"/>
                <a:cs typeface="Times New Roman" panose="02020603050405020304" pitchFamily="18" charset="0"/>
              </a:rPr>
              <a:t>A Holistic Approach to National Security</a:t>
            </a:r>
            <a:endParaRPr kumimoji="0" lang="en-US" sz="14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19" name="Picture 18">
            <a:hlinkClick r:id="rId2"/>
          </p:cNvPr>
          <p:cNvPicPr>
            <a:picLocks noChangeAspect="1"/>
          </p:cNvPicPr>
          <p:nvPr/>
        </p:nvPicPr>
        <p:blipFill>
          <a:blip r:embed="rId3"/>
          <a:stretch>
            <a:fillRect/>
          </a:stretch>
        </p:blipFill>
        <p:spPr>
          <a:xfrm>
            <a:off x="8186237" y="2582699"/>
            <a:ext cx="3306297" cy="1768484"/>
          </a:xfrm>
          <a:prstGeom prst="rect">
            <a:avLst/>
          </a:prstGeom>
        </p:spPr>
      </p:pic>
      <p:pic>
        <p:nvPicPr>
          <p:cNvPr id="8" name="Picture 7">
            <a:extLst>
              <a:ext uri="{FF2B5EF4-FFF2-40B4-BE49-F238E27FC236}">
                <a16:creationId xmlns:a16="http://schemas.microsoft.com/office/drawing/2014/main" id="{B267F5BE-42C2-4646-9F93-A78D670A8610}"/>
              </a:ext>
            </a:extLst>
          </p:cNvPr>
          <p:cNvPicPr>
            <a:picLocks noChangeAspect="1"/>
          </p:cNvPicPr>
          <p:nvPr/>
        </p:nvPicPr>
        <p:blipFill>
          <a:blip r:embed="rId4"/>
          <a:stretch>
            <a:fillRect/>
          </a:stretch>
        </p:blipFill>
        <p:spPr>
          <a:xfrm>
            <a:off x="551615" y="1872868"/>
            <a:ext cx="7338132" cy="3372027"/>
          </a:xfrm>
          <a:prstGeom prst="rect">
            <a:avLst/>
          </a:prstGeom>
        </p:spPr>
      </p:pic>
      <p:pic>
        <p:nvPicPr>
          <p:cNvPr id="13" name="Picture 12">
            <a:extLst>
              <a:ext uri="{FF2B5EF4-FFF2-40B4-BE49-F238E27FC236}">
                <a16:creationId xmlns:a16="http://schemas.microsoft.com/office/drawing/2014/main" id="{9A291E71-5331-4262-9B00-A8F6E7E70C97}"/>
              </a:ext>
            </a:extLst>
          </p:cNvPr>
          <p:cNvPicPr>
            <a:picLocks noChangeAspect="1"/>
          </p:cNvPicPr>
          <p:nvPr/>
        </p:nvPicPr>
        <p:blipFill>
          <a:blip r:embed="rId5"/>
          <a:stretch>
            <a:fillRect/>
          </a:stretch>
        </p:blipFill>
        <p:spPr>
          <a:xfrm>
            <a:off x="4600366" y="3119394"/>
            <a:ext cx="2991267" cy="619211"/>
          </a:xfrm>
          <a:prstGeom prst="rect">
            <a:avLst/>
          </a:prstGeom>
        </p:spPr>
      </p:pic>
    </p:spTree>
    <p:extLst>
      <p:ext uri="{BB962C8B-B14F-4D97-AF65-F5344CB8AC3E}">
        <p14:creationId xmlns:p14="http://schemas.microsoft.com/office/powerpoint/2010/main" val="2910263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2402399" y="278469"/>
            <a:ext cx="6684963" cy="962025"/>
          </a:xfrm>
        </p:spPr>
        <p:txBody>
          <a:bodyPr/>
          <a:lstStyle/>
          <a:p>
            <a:pPr marL="557213" indent="-557213" algn="ctr" eaLnBrk="1" hangingPunct="1"/>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Five pairs of relationship </a:t>
            </a:r>
            <a:r>
              <a:rPr lang="en-US" altLang="zh-CN" sz="28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of A Holistic Approach to National Security</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endPar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2773" name="文字方塊 5"/>
          <p:cNvSpPr txBox="1">
            <a:spLocks noChangeArrowheads="1"/>
          </p:cNvSpPr>
          <p:nvPr/>
        </p:nvSpPr>
        <p:spPr bwMode="auto">
          <a:xfrm>
            <a:off x="2712243" y="5805165"/>
            <a:ext cx="676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lvl="0" eaLnBrk="1" hangingPunct="1">
              <a:spcBef>
                <a:spcPct val="0"/>
              </a:spcBef>
              <a:buClrTx/>
              <a:buNone/>
            </a:pPr>
            <a:r>
              <a:rPr lang="en-US" altLang="zh-TW" sz="1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Source</a:t>
            </a:r>
            <a:r>
              <a:rPr kumimoji="0" lang="zh-TW"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a:t>
            </a:r>
            <a:r>
              <a:rPr lang="en-US" altLang="zh-TW" sz="14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https://www.nsed.gov.hk/booklet.php?b=greatwall_online_leaflet_tc.pdf</a:t>
            </a:r>
            <a:endParaRPr kumimoji="0" lang="zh-HK" altLang="en-US" sz="14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86D2336F-74AF-4B19-A674-BFB0AEF98B11}" type="slidenum">
              <a:rPr kumimoji="0" lang="en-US" altLang="en-US" sz="2000" b="0" i="0" u="none" strike="noStrike" kern="1200" cap="none" spc="0" normalizeH="0" baseline="0" noProof="0" smtClean="0">
                <a:ln>
                  <a:noFill/>
                </a:ln>
                <a:solidFill>
                  <a:prstClr val="black"/>
                </a:solidFill>
                <a:effectLst/>
                <a:uLnTx/>
                <a:uFillTx/>
                <a:latin typeface="Arial" panose="020B0604020202020204" pitchFamily="34" charset="0"/>
                <a:ea typeface="SimSun" panose="02010600030101010101" pitchFamily="2" charset="-122"/>
                <a:cs typeface="+mn-cs"/>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9" name="文字方塊 5">
            <a:extLst>
              <a:ext uri="{FF2B5EF4-FFF2-40B4-BE49-F238E27FC236}">
                <a16:creationId xmlns:a16="http://schemas.microsoft.com/office/drawing/2014/main" id="{4E996F94-00DB-48B7-8BAC-F0C7B6ADCC95}"/>
              </a:ext>
            </a:extLst>
          </p:cNvPr>
          <p:cNvSpPr txBox="1">
            <a:spLocks noChangeArrowheads="1"/>
          </p:cNvSpPr>
          <p:nvPr/>
        </p:nvSpPr>
        <p:spPr bwMode="auto">
          <a:xfrm>
            <a:off x="1847705" y="2305615"/>
            <a:ext cx="8915400"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285750" indent="-285750" eaLnBrk="1" hangingPunct="1">
              <a:spcBef>
                <a:spcPct val="0"/>
              </a:spcBef>
              <a:buClrTx/>
            </a:pPr>
            <a:r>
              <a:rPr lang="en-US" altLang="zh-TW"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Attaching equal importance to development and security</a:t>
            </a:r>
          </a:p>
          <a:p>
            <a:pPr marL="285750" indent="-285750" eaLnBrk="1" hangingPunct="1">
              <a:spcBef>
                <a:spcPct val="0"/>
              </a:spcBef>
              <a:buClrTx/>
            </a:pPr>
            <a:r>
              <a:rPr kumimoji="0" lang="en-US" altLang="zh-HK"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External security</a:t>
            </a:r>
            <a:r>
              <a:rPr lang="en-US" altLang="zh-HK"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 and internal security</a:t>
            </a:r>
          </a:p>
          <a:p>
            <a:pPr marL="285750" indent="-285750" eaLnBrk="1" hangingPunct="1">
              <a:spcBef>
                <a:spcPct val="0"/>
              </a:spcBef>
              <a:buClrTx/>
            </a:pPr>
            <a:r>
              <a:rPr kumimoji="0" lang="en-US" altLang="zh-HK" sz="2800" b="0" i="0" u="none" strike="noStrike" kern="1200" cap="none" spc="0" normalizeH="0" baseline="0" noProof="0" dirty="0">
                <a:ln>
                  <a:noFill/>
                </a:ln>
                <a:solidFill>
                  <a:prstClr val="black"/>
                </a:solidFill>
                <a:effectLst/>
                <a:uLnTx/>
                <a:uFillTx/>
                <a:latin typeface="Times New Roman" panose="02020603050405020304" pitchFamily="18" charset="0"/>
                <a:ea typeface="DFKai-SB" panose="03000509000000000000" pitchFamily="65" charset="-120"/>
                <a:cs typeface="Times New Roman" panose="02020603050405020304" pitchFamily="18" charset="0"/>
              </a:rPr>
              <a:t>Homeland security and the people’s security</a:t>
            </a:r>
          </a:p>
          <a:p>
            <a:pPr marL="285750" indent="-285750" eaLnBrk="1" hangingPunct="1">
              <a:spcBef>
                <a:spcPct val="0"/>
              </a:spcBef>
              <a:buClrTx/>
            </a:pPr>
            <a:r>
              <a:rPr lang="en-US" altLang="zh-HK" sz="2800"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Traditional security and non-traditional security</a:t>
            </a:r>
          </a:p>
          <a:p>
            <a:pPr marL="285750" indent="-285750" eaLnBrk="1" hangingPunct="1">
              <a:spcBef>
                <a:spcPct val="0"/>
              </a:spcBef>
              <a:buClrTx/>
            </a:pPr>
            <a:r>
              <a:rPr kumimoji="0" lang="en-US" altLang="zh-HK" sz="28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rPr>
              <a:t>Our own security and common security</a:t>
            </a:r>
            <a:endParaRPr kumimoji="0" lang="zh-HK"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373587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標題 1"/>
          <p:cNvSpPr>
            <a:spLocks noGrp="1"/>
          </p:cNvSpPr>
          <p:nvPr>
            <p:ph type="title"/>
          </p:nvPr>
        </p:nvSpPr>
        <p:spPr>
          <a:xfrm>
            <a:off x="2402399" y="278469"/>
            <a:ext cx="6684963" cy="962025"/>
          </a:xfrm>
        </p:spPr>
        <p:txBody>
          <a:bodyPr/>
          <a:lstStyle/>
          <a:p>
            <a:pPr marL="557213" indent="-557213" algn="ctr" eaLnBrk="1" hangingPunct="1"/>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Five Coordination Tasks of A Holistic Approach to National Security</a:t>
            </a:r>
            <a:endPar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2773" name="文字方塊 5"/>
          <p:cNvSpPr txBox="1">
            <a:spLocks noChangeArrowheads="1"/>
          </p:cNvSpPr>
          <p:nvPr/>
        </p:nvSpPr>
        <p:spPr bwMode="auto">
          <a:xfrm>
            <a:off x="2999785" y="6219382"/>
            <a:ext cx="600800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TW" sz="12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Source: </a:t>
            </a:r>
            <a:r>
              <a:rPr lang="en-US" altLang="zh-TW" sz="1200" dirty="0">
                <a:solidFill>
                  <a:schemeClr val="tx1"/>
                </a:solidFill>
                <a:latin typeface="Times New Roman" panose="02020603050405020304" pitchFamily="18" charset="0"/>
                <a:cs typeface="Times New Roman" panose="02020603050405020304" pitchFamily="18" charset="0"/>
              </a:rPr>
              <a:t>https://www.nsed.gov.hk/national_security/index.php?l=en&amp;a=national_security_plan</a:t>
            </a:r>
            <a:endParaRPr lang="zh-HK" altLang="en-US" sz="1200" dirty="0">
              <a:solidFill>
                <a:schemeClr val="tx1"/>
              </a:solidFill>
              <a:latin typeface="Times New Roman" panose="02020603050405020304" pitchFamily="18" charset="0"/>
              <a:cs typeface="Times New Roman" panose="02020603050405020304" pitchFamily="18" charset="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12</a:t>
            </a:fld>
            <a:endParaRPr lang="en-US" altLang="en-US" sz="2000" dirty="0">
              <a:latin typeface="Arial" panose="020B0604020202020204" pitchFamily="34" charset="0"/>
              <a:ea typeface="SimSun" panose="02010600030101010101" pitchFamily="2" charset="-122"/>
            </a:endParaRPr>
          </a:p>
        </p:txBody>
      </p:sp>
      <p:pic>
        <p:nvPicPr>
          <p:cNvPr id="4" name="Picture 3">
            <a:extLst>
              <a:ext uri="{FF2B5EF4-FFF2-40B4-BE49-F238E27FC236}">
                <a16:creationId xmlns:a16="http://schemas.microsoft.com/office/drawing/2014/main" id="{0E2BEA8B-C4E9-4695-BD49-DCCD3A99412E}"/>
              </a:ext>
            </a:extLst>
          </p:cNvPr>
          <p:cNvPicPr>
            <a:picLocks noChangeAspect="1"/>
          </p:cNvPicPr>
          <p:nvPr/>
        </p:nvPicPr>
        <p:blipFill>
          <a:blip r:embed="rId2"/>
          <a:stretch>
            <a:fillRect/>
          </a:stretch>
        </p:blipFill>
        <p:spPr>
          <a:xfrm>
            <a:off x="2999785" y="1360983"/>
            <a:ext cx="5720464" cy="4737910"/>
          </a:xfrm>
          <a:prstGeom prst="rect">
            <a:avLst/>
          </a:prstGeom>
        </p:spPr>
      </p:pic>
    </p:spTree>
    <p:extLst>
      <p:ext uri="{BB962C8B-B14F-4D97-AF65-F5344CB8AC3E}">
        <p14:creationId xmlns:p14="http://schemas.microsoft.com/office/powerpoint/2010/main" val="428637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DBF4-C489-4760-80C4-679B69AAD840}"/>
              </a:ext>
            </a:extLst>
          </p:cNvPr>
          <p:cNvSpPr>
            <a:spLocks noGrp="1"/>
          </p:cNvSpPr>
          <p:nvPr>
            <p:ph type="title"/>
          </p:nvPr>
        </p:nvSpPr>
        <p:spPr>
          <a:xfrm>
            <a:off x="1703694" y="329517"/>
            <a:ext cx="9728912" cy="507303"/>
          </a:xfrm>
        </p:spPr>
        <p:txBody>
          <a:bodyPr/>
          <a:lstStyle/>
          <a:p>
            <a:r>
              <a:rPr lang="en-US" altLang="zh-HK" sz="2800" b="1" dirty="0">
                <a:solidFill>
                  <a:prstClr val="black"/>
                </a:solidFill>
                <a:latin typeface="Times New Roman" panose="02020603050405020304" pitchFamily="18" charset="0"/>
                <a:ea typeface="DFKai-SB" panose="03000509000000000000" pitchFamily="65" charset="-120"/>
                <a:cs typeface="Times New Roman" panose="02020603050405020304" pitchFamily="18" charset="0"/>
              </a:rPr>
              <a:t>Ten Requirements of A Holistic Approach to National Security</a:t>
            </a:r>
            <a:endParaRPr lang="en-US" dirty="0"/>
          </a:p>
        </p:txBody>
      </p:sp>
      <p:sp>
        <p:nvSpPr>
          <p:cNvPr id="3" name="Content Placeholder 2">
            <a:extLst>
              <a:ext uri="{FF2B5EF4-FFF2-40B4-BE49-F238E27FC236}">
                <a16:creationId xmlns:a16="http://schemas.microsoft.com/office/drawing/2014/main" id="{1607DCB3-CE2D-47E6-ACF1-734E762EAB2C}"/>
              </a:ext>
            </a:extLst>
          </p:cNvPr>
          <p:cNvSpPr>
            <a:spLocks noGrp="1"/>
          </p:cNvSpPr>
          <p:nvPr>
            <p:ph idx="1"/>
          </p:nvPr>
        </p:nvSpPr>
        <p:spPr>
          <a:xfrm>
            <a:off x="1703694" y="1152525"/>
            <a:ext cx="8915400" cy="3777622"/>
          </a:xfrm>
        </p:spPr>
        <p:txBody>
          <a:bodyPr/>
          <a:lstStyle/>
          <a:p>
            <a:r>
              <a:rPr lang="en-US" sz="2300" dirty="0">
                <a:solidFill>
                  <a:srgbClr val="000000"/>
                </a:solidFill>
                <a:latin typeface="Times New Roman" panose="02020603050405020304" pitchFamily="18" charset="0"/>
                <a:cs typeface="Times New Roman" panose="02020603050405020304" pitchFamily="18" charset="0"/>
              </a:rPr>
              <a:t>On December 11, 2020, General Secretary Xi Jinping introduced Ten Requirements for the implementation of the holistic approach to national security at the 26th collective study session of the Political Bureau of the Communist Party of China Central Committee.</a:t>
            </a:r>
            <a:endParaRPr lang="en-US" sz="23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8B252B8-6E38-4187-9B03-A78584BFF0C7}"/>
              </a:ext>
            </a:extLst>
          </p:cNvPr>
          <p:cNvSpPr>
            <a:spLocks noGrp="1"/>
          </p:cNvSpPr>
          <p:nvPr>
            <p:ph type="sldNum" sz="quarter" idx="12"/>
          </p:nvPr>
        </p:nvSpPr>
        <p:spPr/>
        <p:txBody>
          <a:bodyPr/>
          <a:lstStyle/>
          <a:p>
            <a:pPr>
              <a:defRPr/>
            </a:pPr>
            <a:fld id="{D13D2013-9BCE-4C0C-98B2-C8338E7304AB}" type="slidenum">
              <a:rPr lang="zh-HK" altLang="en-US" smtClean="0"/>
              <a:t>13</a:t>
            </a:fld>
            <a:endParaRPr lang="zh-CN" altLang="en-US"/>
          </a:p>
        </p:txBody>
      </p:sp>
      <p:pic>
        <p:nvPicPr>
          <p:cNvPr id="5" name="Picture 4">
            <a:extLst>
              <a:ext uri="{FF2B5EF4-FFF2-40B4-BE49-F238E27FC236}">
                <a16:creationId xmlns:a16="http://schemas.microsoft.com/office/drawing/2014/main" id="{9EC5C60E-C784-4A3B-B108-D39A555F2FDD}"/>
              </a:ext>
            </a:extLst>
          </p:cNvPr>
          <p:cNvPicPr>
            <a:picLocks noChangeAspect="1"/>
          </p:cNvPicPr>
          <p:nvPr/>
        </p:nvPicPr>
        <p:blipFill>
          <a:blip r:embed="rId2"/>
          <a:stretch>
            <a:fillRect/>
          </a:stretch>
        </p:blipFill>
        <p:spPr>
          <a:xfrm>
            <a:off x="2147775" y="2780955"/>
            <a:ext cx="7896450" cy="3653719"/>
          </a:xfrm>
          <a:prstGeom prst="rect">
            <a:avLst/>
          </a:prstGeom>
        </p:spPr>
      </p:pic>
      <p:sp>
        <p:nvSpPr>
          <p:cNvPr id="6" name="Rectangle 5">
            <a:extLst>
              <a:ext uri="{FF2B5EF4-FFF2-40B4-BE49-F238E27FC236}">
                <a16:creationId xmlns:a16="http://schemas.microsoft.com/office/drawing/2014/main" id="{3CA81F83-E904-4A03-8E52-E9A8F31C0A6A}"/>
              </a:ext>
            </a:extLst>
          </p:cNvPr>
          <p:cNvSpPr/>
          <p:nvPr/>
        </p:nvSpPr>
        <p:spPr>
          <a:xfrm>
            <a:off x="2279735" y="6528483"/>
            <a:ext cx="6096000" cy="261610"/>
          </a:xfrm>
          <a:prstGeom prst="rect">
            <a:avLst/>
          </a:prstGeom>
        </p:spPr>
        <p:txBody>
          <a:bodyPr>
            <a:spAutoFit/>
          </a:bodyPr>
          <a:lstStyle/>
          <a:p>
            <a:r>
              <a:rPr lang="en-US" sz="1100" dirty="0">
                <a:latin typeface="Times New Roman" panose="02020603050405020304" pitchFamily="18" charset="0"/>
                <a:cs typeface="Times New Roman" panose="02020603050405020304" pitchFamily="18" charset="0"/>
              </a:rPr>
              <a:t>Source: https://www.nsed.gov.hk/national_security/index.php?l=en&amp;a=national_security_10_persistence</a:t>
            </a:r>
          </a:p>
        </p:txBody>
      </p:sp>
    </p:spTree>
    <p:extLst>
      <p:ext uri="{BB962C8B-B14F-4D97-AF65-F5344CB8AC3E}">
        <p14:creationId xmlns:p14="http://schemas.microsoft.com/office/powerpoint/2010/main" val="260835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B9B5E-FF77-49B6-A3D4-27DA8C24E9C6}"/>
              </a:ext>
            </a:extLst>
          </p:cNvPr>
          <p:cNvSpPr>
            <a:spLocks noGrp="1"/>
          </p:cNvSpPr>
          <p:nvPr>
            <p:ph type="title"/>
          </p:nvPr>
        </p:nvSpPr>
        <p:spPr>
          <a:xfrm>
            <a:off x="2063720" y="324961"/>
            <a:ext cx="8424585" cy="640445"/>
          </a:xfrm>
        </p:spPr>
        <p:txBody>
          <a:bodyPr/>
          <a:lstStyle/>
          <a:p>
            <a:r>
              <a:rPr lang="en-US" sz="2800" b="1" dirty="0">
                <a:latin typeface="Times New Roman" panose="02020603050405020304" pitchFamily="18" charset="0"/>
                <a:cs typeface="Times New Roman" panose="02020603050405020304" pitchFamily="18" charset="0"/>
              </a:rPr>
              <a:t>Four Foci of A Holistic Approach to National Security</a:t>
            </a:r>
          </a:p>
        </p:txBody>
      </p:sp>
      <p:sp>
        <p:nvSpPr>
          <p:cNvPr id="3" name="Content Placeholder 2">
            <a:extLst>
              <a:ext uri="{FF2B5EF4-FFF2-40B4-BE49-F238E27FC236}">
                <a16:creationId xmlns:a16="http://schemas.microsoft.com/office/drawing/2014/main" id="{42D91A19-35B5-429A-9F4A-BA55E883942C}"/>
              </a:ext>
            </a:extLst>
          </p:cNvPr>
          <p:cNvSpPr>
            <a:spLocks noGrp="1"/>
          </p:cNvSpPr>
          <p:nvPr>
            <p:ph idx="1"/>
          </p:nvPr>
        </p:nvSpPr>
        <p:spPr>
          <a:xfrm>
            <a:off x="1199660" y="1035955"/>
            <a:ext cx="10686133" cy="2312812"/>
          </a:xfrm>
        </p:spPr>
        <p:txBody>
          <a:bodyPr/>
          <a:lstStyle/>
          <a:p>
            <a:r>
              <a:rPr lang="en-US" sz="2300" dirty="0">
                <a:latin typeface="Times New Roman" panose="02020603050405020304" pitchFamily="18" charset="0"/>
                <a:cs typeface="Times New Roman" panose="02020603050405020304" pitchFamily="18" charset="0"/>
              </a:rPr>
              <a:t>In 2022, the 20th National Congress report of the Communist Party of China pointed to the strategic deployment of four tasks to modernize our country's national security system and capability, in order to implement the new requirement of safeguarding the new development pattern by a new security configuration. The new national security configuration which will advance the national security system and modernize our capability comprises Four Foci as follows:</a:t>
            </a:r>
          </a:p>
        </p:txBody>
      </p:sp>
      <p:sp>
        <p:nvSpPr>
          <p:cNvPr id="4" name="Slide Number Placeholder 3">
            <a:extLst>
              <a:ext uri="{FF2B5EF4-FFF2-40B4-BE49-F238E27FC236}">
                <a16:creationId xmlns:a16="http://schemas.microsoft.com/office/drawing/2014/main" id="{920B7A7C-D37A-4BF6-BE85-F9C811F4F7AB}"/>
              </a:ext>
            </a:extLst>
          </p:cNvPr>
          <p:cNvSpPr>
            <a:spLocks noGrp="1"/>
          </p:cNvSpPr>
          <p:nvPr>
            <p:ph type="sldNum" sz="quarter" idx="12"/>
          </p:nvPr>
        </p:nvSpPr>
        <p:spPr/>
        <p:txBody>
          <a:bodyPr/>
          <a:lstStyle/>
          <a:p>
            <a:pPr>
              <a:defRPr/>
            </a:pPr>
            <a:fld id="{D13D2013-9BCE-4C0C-98B2-C8338E7304AB}" type="slidenum">
              <a:rPr lang="zh-HK" altLang="en-US" smtClean="0"/>
              <a:t>14</a:t>
            </a:fld>
            <a:endParaRPr lang="zh-CN" altLang="en-US"/>
          </a:p>
        </p:txBody>
      </p:sp>
      <p:pic>
        <p:nvPicPr>
          <p:cNvPr id="5" name="Picture 4">
            <a:extLst>
              <a:ext uri="{FF2B5EF4-FFF2-40B4-BE49-F238E27FC236}">
                <a16:creationId xmlns:a16="http://schemas.microsoft.com/office/drawing/2014/main" id="{7E732AB6-9395-4269-81CB-94B271B95395}"/>
              </a:ext>
            </a:extLst>
          </p:cNvPr>
          <p:cNvPicPr>
            <a:picLocks noChangeAspect="1"/>
          </p:cNvPicPr>
          <p:nvPr/>
        </p:nvPicPr>
        <p:blipFill>
          <a:blip r:embed="rId2"/>
          <a:stretch>
            <a:fillRect/>
          </a:stretch>
        </p:blipFill>
        <p:spPr>
          <a:xfrm>
            <a:off x="2783770" y="3348767"/>
            <a:ext cx="6405245" cy="3184024"/>
          </a:xfrm>
          <a:prstGeom prst="rect">
            <a:avLst/>
          </a:prstGeom>
        </p:spPr>
      </p:pic>
      <p:sp>
        <p:nvSpPr>
          <p:cNvPr id="6" name="Rectangle 5">
            <a:extLst>
              <a:ext uri="{FF2B5EF4-FFF2-40B4-BE49-F238E27FC236}">
                <a16:creationId xmlns:a16="http://schemas.microsoft.com/office/drawing/2014/main" id="{6F8513E7-8B9E-4EAB-863B-44F372B026DE}"/>
              </a:ext>
            </a:extLst>
          </p:cNvPr>
          <p:cNvSpPr/>
          <p:nvPr/>
        </p:nvSpPr>
        <p:spPr>
          <a:xfrm>
            <a:off x="3104184" y="6569827"/>
            <a:ext cx="6096000" cy="261610"/>
          </a:xfrm>
          <a:prstGeom prst="rect">
            <a:avLst/>
          </a:prstGeom>
        </p:spPr>
        <p:txBody>
          <a:bodyPr>
            <a:spAutoFit/>
          </a:bodyPr>
          <a:lstStyle/>
          <a:p>
            <a:r>
              <a:rPr lang="en-US" sz="1100" dirty="0">
                <a:latin typeface="Times New Roman" panose="02020603050405020304" pitchFamily="18" charset="0"/>
                <a:cs typeface="Times New Roman" panose="02020603050405020304" pitchFamily="18" charset="0"/>
              </a:rPr>
              <a:t>Source: https://www.nsed.gov.hk/national_security/index.php?l=en&amp;a=4_force_point</a:t>
            </a:r>
          </a:p>
        </p:txBody>
      </p:sp>
    </p:spTree>
    <p:extLst>
      <p:ext uri="{BB962C8B-B14F-4D97-AF65-F5344CB8AC3E}">
        <p14:creationId xmlns:p14="http://schemas.microsoft.com/office/powerpoint/2010/main" val="2922858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标题 1"/>
          <p:cNvSpPr>
            <a:spLocks noGrp="1"/>
          </p:cNvSpPr>
          <p:nvPr>
            <p:ph type="ctrTitle"/>
          </p:nvPr>
        </p:nvSpPr>
        <p:spPr>
          <a:xfrm>
            <a:off x="2135725" y="116770"/>
            <a:ext cx="8229600" cy="576355"/>
          </a:xfrm>
        </p:spPr>
        <p:txBody>
          <a:bodyPr>
            <a:normAutofit/>
          </a:bodyPr>
          <a:lstStyle/>
          <a:p>
            <a:pPr algn="ctr" eaLnBrk="1" hangingPunct="1"/>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Holistic</a:t>
            </a:r>
            <a:r>
              <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Approach</a:t>
            </a:r>
            <a:r>
              <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to</a:t>
            </a:r>
            <a:r>
              <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National</a:t>
            </a:r>
            <a:r>
              <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a:t>
            </a:r>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Security</a:t>
            </a:r>
            <a:endParaRPr lang="zh-HK"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33804" name="文字方塊 67"/>
          <p:cNvSpPr txBox="1">
            <a:spLocks noChangeArrowheads="1"/>
          </p:cNvSpPr>
          <p:nvPr/>
        </p:nvSpPr>
        <p:spPr bwMode="auto">
          <a:xfrm>
            <a:off x="2279735" y="6405709"/>
            <a:ext cx="4752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TW" sz="1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Source:</a:t>
            </a:r>
            <a:r>
              <a:rPr lang="zh-TW" altLang="en-US" sz="1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000" dirty="0">
                <a:solidFill>
                  <a:schemeClr val="tx1"/>
                </a:solidFill>
                <a:latin typeface="Times New Roman" panose="02020603050405020304" pitchFamily="18" charset="0"/>
                <a:cs typeface="Times New Roman" panose="02020603050405020304" pitchFamily="18" charset="0"/>
              </a:rPr>
              <a:t>https://www.nsed.gov.hk/national_security/index.php?l=en&amp;a=safety</a:t>
            </a:r>
            <a:endParaRPr lang="zh-HK" altLang="en-US" sz="1000" dirty="0">
              <a:solidFill>
                <a:schemeClr val="tx1"/>
              </a:solidFill>
              <a:latin typeface="Times New Roman" panose="02020603050405020304" pitchFamily="18" charset="0"/>
              <a:cs typeface="Times New Roman" panose="02020603050405020304" pitchFamily="18" charset="0"/>
            </a:endParaRPr>
          </a:p>
        </p:txBody>
      </p:sp>
      <p:sp>
        <p:nvSpPr>
          <p:cNvPr id="13"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15</a:t>
            </a:fld>
            <a:endParaRPr lang="en-US" altLang="en-US" sz="2000" dirty="0">
              <a:latin typeface="Arial" panose="020B0604020202020204" pitchFamily="34" charset="0"/>
              <a:ea typeface="SimSun" panose="02010600030101010101" pitchFamily="2" charset="-122"/>
            </a:endParaRPr>
          </a:p>
        </p:txBody>
      </p:sp>
      <p:sp>
        <p:nvSpPr>
          <p:cNvPr id="3" name="Rectangle 2"/>
          <p:cNvSpPr/>
          <p:nvPr/>
        </p:nvSpPr>
        <p:spPr>
          <a:xfrm>
            <a:off x="7752116" y="1279163"/>
            <a:ext cx="4313312" cy="5016758"/>
          </a:xfrm>
          <a:prstGeom prst="rect">
            <a:avLst/>
          </a:prstGeom>
        </p:spPr>
        <p:txBody>
          <a:bodyPr wrap="square">
            <a:spAutoFit/>
          </a:bodyPr>
          <a:lstStyle/>
          <a:p>
            <a:r>
              <a:rPr lang="en-US" sz="1600" dirty="0">
                <a:solidFill>
                  <a:srgbClr val="000000"/>
                </a:solidFill>
                <a:latin typeface="Times New Roman" panose="02020603050405020304" pitchFamily="18" charset="0"/>
                <a:cs typeface="Times New Roman" panose="02020603050405020304" pitchFamily="18" charset="0"/>
              </a:rPr>
              <a:t>A holistic approach to national security stresses the need to construe and put into practice national security from a macro perspective holistically. The highlight is the concept of "holistic security" and it encompasses twenty major interconnected fields.</a:t>
            </a: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latin typeface="Times New Roman" panose="02020603050405020304" pitchFamily="18" charset="0"/>
                <a:cs typeface="Times New Roman" panose="02020603050405020304" pitchFamily="18" charset="0"/>
              </a:rPr>
              <a:t/>
            </a:r>
            <a:br>
              <a:rPr lang="en-US" sz="1600" dirty="0">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Traditional fields:</a:t>
            </a:r>
          </a:p>
          <a:p>
            <a:r>
              <a:rPr lang="en-US" sz="1600" dirty="0">
                <a:solidFill>
                  <a:srgbClr val="000000"/>
                </a:solidFill>
                <a:latin typeface="Times New Roman" panose="02020603050405020304" pitchFamily="18" charset="0"/>
                <a:cs typeface="Times New Roman" panose="02020603050405020304" pitchFamily="18" charset="0"/>
              </a:rPr>
              <a:t>Political Security, Military Security, Homeland Security.</a:t>
            </a:r>
          </a:p>
          <a:p>
            <a:endParaRPr lang="en-US" sz="1600" dirty="0">
              <a:solidFill>
                <a:srgbClr val="000000"/>
              </a:solidFill>
              <a:latin typeface="Times New Roman" panose="02020603050405020304" pitchFamily="18" charset="0"/>
              <a:cs typeface="Times New Roman" panose="02020603050405020304" pitchFamily="18" charset="0"/>
            </a:endParaRPr>
          </a:p>
          <a:p>
            <a:r>
              <a:rPr lang="en-US" sz="1600" dirty="0">
                <a:solidFill>
                  <a:srgbClr val="000000"/>
                </a:solidFill>
                <a:latin typeface="Times New Roman" panose="02020603050405020304" pitchFamily="18" charset="0"/>
                <a:cs typeface="Times New Roman" panose="02020603050405020304" pitchFamily="18" charset="0"/>
              </a:rPr>
              <a:t>Non-traditional fields:</a:t>
            </a:r>
          </a:p>
          <a:p>
            <a:r>
              <a:rPr lang="en-US" sz="1600" dirty="0">
                <a:solidFill>
                  <a:srgbClr val="000000"/>
                </a:solidFill>
                <a:latin typeface="Times New Roman" panose="02020603050405020304" pitchFamily="18" charset="0"/>
                <a:cs typeface="Times New Roman" panose="02020603050405020304" pitchFamily="18" charset="0"/>
              </a:rPr>
              <a:t>Economic Security, Financial Security, Cultural Security, Societal Security, Science and Technology Security, Cyber Security, Food Security, Ecological Security, Resource Security, Nuclear Security, Overseas Interests Security, Outer Space Security, Deep Sea Security, Polar Security, Biosecurity, Artificial Intelligence Security, Data Security.</a:t>
            </a:r>
          </a:p>
        </p:txBody>
      </p:sp>
      <p:pic>
        <p:nvPicPr>
          <p:cNvPr id="4" name="Picture 3">
            <a:extLst>
              <a:ext uri="{FF2B5EF4-FFF2-40B4-BE49-F238E27FC236}">
                <a16:creationId xmlns:a16="http://schemas.microsoft.com/office/drawing/2014/main" id="{1A1987E0-A6DF-43A6-BC6B-F02D7AF04AA6}"/>
              </a:ext>
            </a:extLst>
          </p:cNvPr>
          <p:cNvPicPr>
            <a:picLocks noChangeAspect="1"/>
          </p:cNvPicPr>
          <p:nvPr/>
        </p:nvPicPr>
        <p:blipFill>
          <a:blip r:embed="rId2"/>
          <a:stretch>
            <a:fillRect/>
          </a:stretch>
        </p:blipFill>
        <p:spPr>
          <a:xfrm>
            <a:off x="1775700" y="856002"/>
            <a:ext cx="5591955" cy="53728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标题 1"/>
          <p:cNvSpPr>
            <a:spLocks noGrp="1"/>
          </p:cNvSpPr>
          <p:nvPr>
            <p:ph type="ctrTitle"/>
          </p:nvPr>
        </p:nvSpPr>
        <p:spPr>
          <a:xfrm>
            <a:off x="3365500" y="836613"/>
            <a:ext cx="4186238" cy="555625"/>
          </a:xfrm>
        </p:spPr>
        <p:txBody>
          <a:bodyPr/>
          <a:lstStyle/>
          <a:p>
            <a:pPr eaLnBrk="1" hangingPunct="1"/>
            <a:r>
              <a:rPr lang="zh-HK" altLang="en-US" sz="2800" b="1" dirty="0">
                <a:latin typeface="DFKai-SB" panose="03000509000000000000" pitchFamily="65" charset="-120"/>
                <a:ea typeface="DFKai-SB" panose="03000509000000000000" pitchFamily="65" charset="-120"/>
                <a:sym typeface="Microsoft YaHei" panose="020B0503020204020204" pitchFamily="34" charset="-122"/>
              </a:rPr>
              <a:t>（</a:t>
            </a:r>
            <a:r>
              <a:rPr lang="en-US" altLang="zh-HK" sz="2800" b="1" dirty="0">
                <a:latin typeface="DFKai-SB" panose="03000509000000000000" pitchFamily="65" charset="-120"/>
                <a:ea typeface="DFKai-SB" panose="03000509000000000000" pitchFamily="65" charset="-120"/>
                <a:sym typeface="Microsoft YaHei" panose="020B0503020204020204" pitchFamily="34" charset="-122"/>
              </a:rPr>
              <a:t>1</a:t>
            </a:r>
            <a:r>
              <a:rPr lang="zh-HK" altLang="en-US" sz="2800" b="1" dirty="0">
                <a:latin typeface="DFKai-SB" panose="03000509000000000000" pitchFamily="65" charset="-120"/>
                <a:ea typeface="DFKai-SB" panose="03000509000000000000" pitchFamily="65" charset="-120"/>
                <a:sym typeface="Microsoft YaHei" panose="020B0503020204020204" pitchFamily="34" charset="-122"/>
              </a:rPr>
              <a:t>）政治安全</a:t>
            </a:r>
            <a:endParaRPr lang="zh-HK" altLang="en-US" b="1" dirty="0">
              <a:latin typeface="DFKai-SB" panose="03000509000000000000" pitchFamily="65" charset="-120"/>
              <a:ea typeface="DFKai-SB" panose="03000509000000000000" pitchFamily="65" charset="-120"/>
            </a:endParaRPr>
          </a:p>
        </p:txBody>
      </p:sp>
      <p:sp>
        <p:nvSpPr>
          <p:cNvPr id="34819" name="内容占位符 3"/>
          <p:cNvSpPr>
            <a:spLocks noGrp="1"/>
          </p:cNvSpPr>
          <p:nvPr>
            <p:ph type="subTitle" idx="1"/>
          </p:nvPr>
        </p:nvSpPr>
        <p:spPr>
          <a:xfrm>
            <a:off x="3359150" y="1916113"/>
            <a:ext cx="6624638" cy="4321175"/>
          </a:xfrm>
        </p:spPr>
        <p:txBody>
          <a:bodyPr/>
          <a:lstStyle/>
          <a:p>
            <a:pPr algn="just" eaLnBrk="1" hangingPunct="1">
              <a:lnSpc>
                <a:spcPct val="110000"/>
              </a:lnSpc>
            </a:pP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政治安全</a:t>
            </a:r>
            <a:r>
              <a:rPr lang="zh-HK" altLang="en-US" sz="2800" dirty="0">
                <a:solidFill>
                  <a:schemeClr val="tx1"/>
                </a:solidFill>
                <a:latin typeface="DFKai-SB" panose="03000509000000000000" pitchFamily="65" charset="-120"/>
                <a:ea typeface="DFKai-SB" panose="03000509000000000000" pitchFamily="65" charset="-120"/>
                <a:sym typeface="仿宋_GB2312" charset="-122"/>
              </a:rPr>
              <a:t>包括政權安全、制度安全、意識形態安全等方面，是國家安全的根本。</a:t>
            </a:r>
            <a:endParaRPr lang="en-US" altLang="zh-HK" sz="2800" dirty="0">
              <a:solidFill>
                <a:schemeClr val="tx1"/>
              </a:solidFill>
              <a:latin typeface="DFKai-SB" panose="03000509000000000000" pitchFamily="65" charset="-120"/>
              <a:ea typeface="DFKai-SB" panose="03000509000000000000" pitchFamily="65" charset="-120"/>
              <a:sym typeface="仿宋_GB2312" charset="-122"/>
            </a:endParaRPr>
          </a:p>
          <a:p>
            <a:pPr algn="just" eaLnBrk="1" hangingPunct="1">
              <a:lnSpc>
                <a:spcPct val="110000"/>
              </a:lnSpc>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政治安全防範、制止和依法懲治任何叛國、分裂國家、煽動叛亂、顛覆或者煽動顛覆人民民主專政政權的行為</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防範、制止和依法懲治竊取、泄露國家秘密等危害國家安全的行為</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 </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防範、制止和依法懲治境外勢力的滲透、破壞、顛覆、分裂活動。</a:t>
            </a:r>
            <a:endParaRPr lang="en-US" altLang="zh-HK" sz="2800" dirty="0">
              <a:solidFill>
                <a:schemeClr val="tx1"/>
              </a:solidFill>
              <a:latin typeface="DFKai-SB" panose="03000509000000000000" pitchFamily="65" charset="-120"/>
              <a:ea typeface="DFKai-SB" panose="03000509000000000000" pitchFamily="65" charset="-120"/>
              <a:sym typeface="仿宋_GB2312" charset="-122"/>
            </a:endParaRP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16</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标题 1"/>
          <p:cNvSpPr>
            <a:spLocks noGrp="1"/>
          </p:cNvSpPr>
          <p:nvPr>
            <p:ph type="ctrTitle"/>
          </p:nvPr>
        </p:nvSpPr>
        <p:spPr>
          <a:xfrm>
            <a:off x="3071813" y="908050"/>
            <a:ext cx="4656137" cy="654050"/>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2</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）國土安全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35844" name="矩形 6"/>
          <p:cNvSpPr>
            <a:spLocks noChangeArrowheads="1"/>
          </p:cNvSpPr>
          <p:nvPr/>
        </p:nvSpPr>
        <p:spPr bwMode="auto">
          <a:xfrm>
            <a:off x="3071813" y="2492375"/>
            <a:ext cx="66960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indent="0" algn="just" eaLnBrk="1" hangingPunct="1">
              <a:spcBef>
                <a:spcPct val="0"/>
              </a:spcBef>
              <a:buClrTx/>
              <a:buNone/>
            </a:pP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國土安全</a:t>
            </a:r>
            <a:r>
              <a:rPr lang="zh-CN" altLang="en-US" sz="2800" dirty="0">
                <a:solidFill>
                  <a:schemeClr val="tx1"/>
                </a:solidFill>
                <a:latin typeface="DFKai-SB" panose="03000509000000000000" pitchFamily="65" charset="-120"/>
                <a:ea typeface="DFKai-SB" panose="03000509000000000000" pitchFamily="65" charset="-120"/>
                <a:sym typeface="SimSun" panose="02010600030101010101" pitchFamily="2" charset="-122"/>
              </a:rPr>
              <a:t>包括領土以及自然資源、基礎設施安全等方面，核心是指領土完整、國家統一，邊疆邊境、領空、海洋權益等不受侵犯或免於威脅的狀態，是國家生存和發展的基本條件</a:t>
            </a:r>
            <a:r>
              <a:rPr lang="zh-CN" altLang="en-US" sz="2000" dirty="0">
                <a:solidFill>
                  <a:schemeClr val="tx1"/>
                </a:solidFill>
                <a:latin typeface="DFKai-SB" panose="03000509000000000000" pitchFamily="65" charset="-120"/>
                <a:ea typeface="DFKai-SB" panose="03000509000000000000" pitchFamily="65" charset="-120"/>
                <a:sym typeface="SimSun" panose="02010600030101010101" pitchFamily="2" charset="-122"/>
              </a:rPr>
              <a:t>。 </a:t>
            </a:r>
            <a:endParaRPr lang="en-US" altLang="zh-CN" sz="2000" dirty="0">
              <a:solidFill>
                <a:schemeClr val="tx1"/>
              </a:solidFill>
              <a:latin typeface="DFKai-SB" panose="03000509000000000000" pitchFamily="65" charset="-120"/>
              <a:ea typeface="DFKai-SB" panose="03000509000000000000" pitchFamily="65" charset="-120"/>
              <a:sym typeface="SimSun" panose="02010600030101010101" pitchFamily="2" charset="-122"/>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17</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标题 1"/>
          <p:cNvSpPr>
            <a:spLocks noGrp="1"/>
          </p:cNvSpPr>
          <p:nvPr>
            <p:ph type="ctrTitle"/>
          </p:nvPr>
        </p:nvSpPr>
        <p:spPr>
          <a:xfrm>
            <a:off x="3503613" y="858838"/>
            <a:ext cx="6599237" cy="625475"/>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3</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）軍事安全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36867" name="内容占位符 3"/>
          <p:cNvSpPr>
            <a:spLocks noGrp="1"/>
          </p:cNvSpPr>
          <p:nvPr>
            <p:ph type="subTitle" idx="1"/>
          </p:nvPr>
        </p:nvSpPr>
        <p:spPr>
          <a:xfrm>
            <a:off x="3648075" y="2133600"/>
            <a:ext cx="6048375" cy="2905125"/>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軍事安全</a:t>
            </a:r>
            <a:r>
              <a:rPr lang="zh-CN" altLang="zh-HK" sz="2800" dirty="0">
                <a:solidFill>
                  <a:schemeClr val="tx1"/>
                </a:solidFill>
                <a:latin typeface="DFKai-SB" panose="03000509000000000000" pitchFamily="65" charset="-120"/>
                <a:ea typeface="DFKai-SB" panose="03000509000000000000" pitchFamily="65" charset="-120"/>
              </a:rPr>
              <a:t>包括軍事力量、軍事戰略和領導體制等方面，是國家安全的重要保障和保底手段。</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軍事安全</a:t>
            </a:r>
            <a:r>
              <a:rPr lang="zh-TW" altLang="en-US" sz="2800" dirty="0">
                <a:solidFill>
                  <a:schemeClr val="tx1"/>
                </a:solidFill>
                <a:latin typeface="DFKai-SB" panose="03000509000000000000" pitchFamily="65" charset="-120"/>
                <a:ea typeface="DFKai-SB" panose="03000509000000000000" pitchFamily="65" charset="-120"/>
              </a:rPr>
              <a:t>指國家不受外部軍事入侵和戰爭威脅的狀態。</a:t>
            </a:r>
            <a:endParaRPr lang="zh-CN" altLang="zh-HK"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18</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p:cNvSpPr>
          <p:nvPr>
            <p:ph type="ctrTitle"/>
          </p:nvPr>
        </p:nvSpPr>
        <p:spPr>
          <a:xfrm>
            <a:off x="2784475" y="333375"/>
            <a:ext cx="2736850" cy="806450"/>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latin typeface="DFKai-SB" panose="03000509000000000000" pitchFamily="65" charset="-120"/>
                <a:ea typeface="DFKai-SB" panose="03000509000000000000" pitchFamily="65" charset="-120"/>
                <a:sym typeface="Microsoft YaHei" panose="020B0503020204020204" pitchFamily="34" charset="-122"/>
              </a:rPr>
              <a:t>4</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）經濟安全</a:t>
            </a:r>
            <a:endParaRPr lang="zh-HK" altLang="en-US" dirty="0">
              <a:latin typeface="DFKai-SB" panose="03000509000000000000" pitchFamily="65" charset="-120"/>
              <a:ea typeface="DFKai-SB" panose="03000509000000000000" pitchFamily="65" charset="-120"/>
            </a:endParaRPr>
          </a:p>
        </p:txBody>
      </p:sp>
      <p:sp>
        <p:nvSpPr>
          <p:cNvPr id="37891" name="内容占位符 3"/>
          <p:cNvSpPr>
            <a:spLocks noGrp="1"/>
          </p:cNvSpPr>
          <p:nvPr>
            <p:ph type="subTitle" idx="1"/>
          </p:nvPr>
        </p:nvSpPr>
        <p:spPr>
          <a:xfrm>
            <a:off x="3129627" y="1412860"/>
            <a:ext cx="6697663" cy="1871663"/>
          </a:xfrm>
        </p:spPr>
        <p:txBody>
          <a:bodyPr/>
          <a:lstStyle/>
          <a:p>
            <a:pPr algn="just" eaLnBrk="1" hangingPunct="1"/>
            <a:r>
              <a:rPr lang="zh-HK" altLang="en-US" sz="2800" dirty="0">
                <a:solidFill>
                  <a:schemeClr val="tx1"/>
                </a:solidFill>
                <a:latin typeface="DFKai-SB" panose="03000509000000000000" pitchFamily="65" charset="-120"/>
                <a:ea typeface="DFKai-SB" panose="03000509000000000000" pitchFamily="65" charset="-120"/>
              </a:rPr>
              <a:t>經濟安全包括經濟制度安全、經濟秩序安全、經濟主權安全、經濟發展安全等方面，是國家安全與發展的基礎。</a:t>
            </a:r>
            <a:endParaRPr lang="en-US" altLang="zh-HK" sz="2800" dirty="0">
              <a:solidFill>
                <a:schemeClr val="tx1"/>
              </a:solidFill>
              <a:latin typeface="DFKai-SB" panose="03000509000000000000" pitchFamily="65" charset="-120"/>
              <a:ea typeface="DFKai-SB" panose="03000509000000000000" pitchFamily="65" charset="-120"/>
            </a:endParaRPr>
          </a:p>
        </p:txBody>
      </p:sp>
      <p:sp>
        <p:nvSpPr>
          <p:cNvPr id="37893" name="Subtitle 2"/>
          <p:cNvSpPr txBox="1">
            <a:spLocks/>
          </p:cNvSpPr>
          <p:nvPr/>
        </p:nvSpPr>
        <p:spPr bwMode="auto">
          <a:xfrm>
            <a:off x="3129627" y="2852960"/>
            <a:ext cx="6697663"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rPr>
              <a:t>隨著經濟全球化迅速擴展，經濟互動日益增多，經濟競爭成為大國競爭的主要戰場，頻頻出現的經濟領域危機，摩擦和制裁成為世界各國面對的突出問題。國家間的矛盾、衝突和鬥爭在很大程度也圍繞經濟利益而展開。</a:t>
            </a:r>
            <a:endParaRPr lang="en-US" altLang="zh-TW" sz="2800" dirty="0">
              <a:solidFill>
                <a:schemeClr val="tx1"/>
              </a:solidFill>
              <a:latin typeface="DFKai-SB" panose="03000509000000000000" pitchFamily="65" charset="-120"/>
              <a:ea typeface="DFKai-SB" panose="03000509000000000000" pitchFamily="65" charset="-120"/>
            </a:endParaRPr>
          </a:p>
          <a:p>
            <a:pPr eaLnBrk="1" hangingPunct="1">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rPr>
              <a:t>金融是國家重要的核心競爭力。金融安全是國家安全的重要組成部分。</a:t>
            </a:r>
            <a:endParaRPr lang="en-US" altLang="en-US" sz="2800" dirty="0">
              <a:solidFill>
                <a:schemeClr val="tx1"/>
              </a:solidFill>
              <a:latin typeface="DFKai-SB" panose="03000509000000000000" pitchFamily="65" charset="-120"/>
              <a:ea typeface="DFKai-SB" panose="03000509000000000000" pitchFamily="65" charset="-12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19</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a:xfrm>
            <a:off x="2981156" y="404998"/>
            <a:ext cx="6589712" cy="648022"/>
          </a:xfrm>
        </p:spPr>
        <p:txBody>
          <a:bodyPr/>
          <a:lstStyle/>
          <a:p>
            <a:pPr algn="ctr" eaLnBrk="1" hangingPunct="1"/>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Learning Objectives</a:t>
            </a:r>
            <a:endPar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3556" name="Rectangle 3"/>
          <p:cNvSpPr txBox="1">
            <a:spLocks noChangeArrowheads="1"/>
          </p:cNvSpPr>
          <p:nvPr/>
        </p:nvSpPr>
        <p:spPr bwMode="auto">
          <a:xfrm>
            <a:off x="1919711" y="1556870"/>
            <a:ext cx="9648670" cy="5693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342900" marR="0" lvl="0" indent="-342900" algn="just" defTabSz="457200" rtl="0" eaLnBrk="1" fontAlgn="base" latinLnBrk="0" hangingPunct="1">
              <a:spcBef>
                <a:spcPts val="0"/>
              </a:spcBef>
              <a:spcAft>
                <a:spcPts val="600"/>
              </a:spcAft>
              <a:buClr>
                <a:srgbClr val="A53010"/>
              </a:buClr>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Knowledge</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lvl="0" algn="just" eaLnBrk="1" hangingPunct="1">
              <a:spcBef>
                <a:spcPts val="0"/>
              </a:spcBef>
              <a:spcAft>
                <a:spcPts val="600"/>
              </a:spcAft>
              <a:buClr>
                <a:srgbClr val="A53010"/>
              </a:buClr>
              <a:defRPr/>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understand the notion of national security, the holistic approach to national security, and different aspects of national security</a:t>
            </a:r>
          </a:p>
          <a:p>
            <a:pPr lvl="0" algn="just" eaLnBrk="1" hangingPunct="1">
              <a:spcBef>
                <a:spcPts val="0"/>
              </a:spcBef>
              <a:spcAft>
                <a:spcPts val="600"/>
              </a:spcAft>
              <a:buClr>
                <a:srgbClr val="A53010"/>
              </a:buClr>
              <a:defRPr/>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understand the significance and importance of safeguarding national security</a:t>
            </a:r>
          </a:p>
          <a:p>
            <a:pPr lvl="0" algn="just" eaLnBrk="1" hangingPunct="1">
              <a:spcBef>
                <a:spcPts val="0"/>
              </a:spcBef>
              <a:spcAft>
                <a:spcPts val="600"/>
              </a:spcAft>
              <a:buClr>
                <a:srgbClr val="A53010"/>
              </a:buClr>
              <a:defRPr/>
            </a:pP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understand the relationship between the National Security Law and promoting the long-term development of Hong Kong</a:t>
            </a:r>
          </a:p>
          <a:p>
            <a:pPr lvl="0" algn="just" eaLnBrk="1" hangingPunct="1">
              <a:spcBef>
                <a:spcPts val="0"/>
              </a:spcBef>
              <a:spcAft>
                <a:spcPts val="600"/>
              </a:spcAft>
              <a:buClr>
                <a:srgbClr val="A53010"/>
              </a:buClr>
              <a:defRPr/>
            </a:pP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understand the balance between the rule of law and human rights</a:t>
            </a:r>
          </a:p>
          <a:p>
            <a:pPr marL="342900" marR="0" lvl="0" indent="-342900" algn="just" defTabSz="457200" rtl="0" eaLnBrk="1" fontAlgn="base" latinLnBrk="0" hangingPunct="1">
              <a:spcBef>
                <a:spcPts val="0"/>
              </a:spcBef>
              <a:spcAft>
                <a:spcPts val="600"/>
              </a:spcAft>
              <a:buClr>
                <a:srgbClr val="A53010"/>
              </a:buClr>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Skills</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algn="just">
              <a:spcBef>
                <a:spcPts val="0"/>
              </a:spcBef>
              <a:spcAft>
                <a:spcPts val="600"/>
              </a:spcAft>
              <a:buClr>
                <a:srgbClr val="A53010"/>
              </a:buClr>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To acquire generic skills, such as</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communication,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collaboration,</a:t>
            </a:r>
            <a:r>
              <a:rPr lang="zh-CN"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critical thinking, and </a:t>
            </a:r>
            <a:r>
              <a:rPr lang="en-US" altLang="zh-CN" sz="20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generalisation</a:t>
            </a: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mn-ea"/>
              </a:rPr>
              <a:t> and analytical skills</a:t>
            </a:r>
          </a:p>
          <a:p>
            <a:pPr marL="342900" marR="0" lvl="0" indent="-342900" algn="just" defTabSz="457200" rtl="0" eaLnBrk="1" fontAlgn="base" latinLnBrk="0" hangingPunct="1">
              <a:spcBef>
                <a:spcPts val="0"/>
              </a:spcBef>
              <a:spcAft>
                <a:spcPts val="600"/>
              </a:spcAft>
              <a:buClr>
                <a:srgbClr val="A53010"/>
              </a:buClr>
              <a:buSzTx/>
              <a:buFont typeface="Arial" panose="020B0604020202020204" pitchFamily="34" charset="0"/>
              <a:buNone/>
              <a:defRPr/>
            </a:pPr>
            <a:r>
              <a:rPr kumimoji="0" lang="en-US" altLang="zh-CN"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rPr>
              <a:t>Values</a:t>
            </a:r>
            <a:endParaRPr kumimoji="0" lang="zh-CN" altLang="en-US" sz="2000" b="1"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endParaRPr>
          </a:p>
          <a:p>
            <a:pPr lvl="0" algn="just" eaLnBrk="1" hangingPunct="1">
              <a:spcBef>
                <a:spcPts val="0"/>
              </a:spcBef>
              <a:spcAft>
                <a:spcPts val="600"/>
              </a:spcAft>
              <a:buClr>
                <a:srgbClr val="A53010"/>
              </a:buClr>
              <a:defRPr/>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nurture the self-awareness of safeguarding national security</a:t>
            </a:r>
          </a:p>
          <a:p>
            <a:pPr lvl="0" algn="just" eaLnBrk="1" hangingPunct="1">
              <a:spcBef>
                <a:spcPts val="0"/>
              </a:spcBef>
              <a:spcAft>
                <a:spcPts val="600"/>
              </a:spcAft>
              <a:buClr>
                <a:srgbClr val="A53010"/>
              </a:buClr>
              <a:defRPr/>
            </a:pPr>
            <a:r>
              <a:rPr lang="en-US" altLang="zh-CN"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raise the awareness of observing the National Security Law</a:t>
            </a:r>
            <a:endParaRPr lang="zh-HK" altLang="en-US" sz="20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fld id="{86D2336F-74AF-4B19-A674-BFB0AEF98B11}" type="slidenum">
              <a:rPr kumimoji="0" lang="en-US" altLang="en-US" sz="20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2</a:t>
            </a:fld>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20</a:t>
            </a:fld>
            <a:endParaRPr lang="zh-CN" altLang="en-US"/>
          </a:p>
        </p:txBody>
      </p:sp>
      <p:sp>
        <p:nvSpPr>
          <p:cNvPr id="6" name="标题 1"/>
          <p:cNvSpPr>
            <a:spLocks noGrp="1"/>
          </p:cNvSpPr>
          <p:nvPr>
            <p:ph type="title"/>
          </p:nvPr>
        </p:nvSpPr>
        <p:spPr>
          <a:xfrm>
            <a:off x="2570319" y="647592"/>
            <a:ext cx="2855030" cy="644740"/>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5</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金融</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标题 1"/>
          <p:cNvSpPr txBox="1">
            <a:spLocks/>
          </p:cNvSpPr>
          <p:nvPr/>
        </p:nvSpPr>
        <p:spPr bwMode="auto">
          <a:xfrm>
            <a:off x="2207729" y="1700880"/>
            <a:ext cx="6840475"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金融</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是經濟平穩健康發展的重要基礎，是國家重要的核心競爭力。金融制度是經濟社會發展中重要的基礎性制度。金融活，經濟活</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金融穩，經濟穩。維護金融安全是關乎國家經濟社會發展全局的一件有戰略性、根本性的大事。維護金融安全，是治國理政的一件大事，必須堅守底線。</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228163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标题 1"/>
          <p:cNvSpPr>
            <a:spLocks noGrp="1"/>
          </p:cNvSpPr>
          <p:nvPr>
            <p:ph type="ctrTitle"/>
          </p:nvPr>
        </p:nvSpPr>
        <p:spPr>
          <a:xfrm>
            <a:off x="2927350" y="592138"/>
            <a:ext cx="2735263" cy="884237"/>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6</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）文化安全</a:t>
            </a:r>
            <a:endParaRPr lang="zh-HK" altLang="en-US" dirty="0">
              <a:latin typeface="DFKai-SB" panose="03000509000000000000" pitchFamily="65" charset="-120"/>
              <a:ea typeface="DFKai-SB" panose="03000509000000000000" pitchFamily="65" charset="-120"/>
            </a:endParaRPr>
          </a:p>
        </p:txBody>
      </p:sp>
      <p:sp>
        <p:nvSpPr>
          <p:cNvPr id="38917" name="Rectangle 1"/>
          <p:cNvSpPr>
            <a:spLocks noChangeArrowheads="1"/>
          </p:cNvSpPr>
          <p:nvPr/>
        </p:nvSpPr>
        <p:spPr bwMode="auto">
          <a:xfrm>
            <a:off x="3071790" y="2204915"/>
            <a:ext cx="65532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文化是民族的血脈，是人民的精神家園。文化安全是指一個文化相對處於沒有危險和不受內外威脅的狀態，以及保障持續安全狀態的能力。它關乎國家穩固、民族團結、精神傳承，是國家安全的重要保障。</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pPr algn="just" eaLnBrk="1" hangingPunct="1">
              <a:spcBef>
                <a:spcPct val="0"/>
              </a:spcBef>
              <a:buClrTx/>
              <a:buFontTx/>
              <a:buNone/>
            </a:pPr>
            <a:endParaRPr lang="en-US" altLang="zh-TW" sz="2800" dirty="0">
              <a:solidFill>
                <a:srgbClr val="FF0000"/>
              </a:solidFill>
              <a:latin typeface="仿宋_GB2312" charset="-122"/>
              <a:sym typeface="仿宋_GB2312" charset="-122"/>
            </a:endParaRPr>
          </a:p>
        </p:txBody>
      </p:sp>
      <p:sp>
        <p:nvSpPr>
          <p:cNvPr id="7"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21</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标题 1"/>
          <p:cNvSpPr>
            <a:spLocks noGrp="1"/>
          </p:cNvSpPr>
          <p:nvPr>
            <p:ph type="ctrTitle"/>
          </p:nvPr>
        </p:nvSpPr>
        <p:spPr>
          <a:xfrm>
            <a:off x="2927350" y="476250"/>
            <a:ext cx="2520950" cy="893763"/>
          </a:xfrm>
        </p:spPr>
        <p:txBody>
          <a:bodyPr>
            <a:normAutofit/>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7</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）社會安全</a:t>
            </a:r>
            <a:endParaRPr lang="zh-HK" altLang="en-US" sz="2800" dirty="0">
              <a:latin typeface="DFKai-SB" panose="03000509000000000000" pitchFamily="65" charset="-120"/>
              <a:ea typeface="DFKai-SB" panose="03000509000000000000" pitchFamily="65" charset="-120"/>
            </a:endParaRPr>
          </a:p>
        </p:txBody>
      </p:sp>
      <p:sp>
        <p:nvSpPr>
          <p:cNvPr id="39940" name="内容占位符 3"/>
          <p:cNvSpPr txBox="1">
            <a:spLocks noChangeArrowheads="1"/>
          </p:cNvSpPr>
          <p:nvPr/>
        </p:nvSpPr>
        <p:spPr bwMode="auto">
          <a:xfrm>
            <a:off x="3071812" y="1687512"/>
            <a:ext cx="6624437" cy="4189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90000"/>
              </a:lnSpc>
              <a:buFont typeface="Wingdings 3" panose="05040102010807070707" pitchFamily="18" charset="2"/>
              <a:buNone/>
            </a:pPr>
            <a:r>
              <a:rPr lang="zh-HK" altLang="en-US" sz="2800" dirty="0">
                <a:solidFill>
                  <a:schemeClr val="tx1"/>
                </a:solidFill>
                <a:latin typeface="DFKai-SB" panose="03000509000000000000" pitchFamily="65" charset="-120"/>
                <a:ea typeface="DFKai-SB" panose="03000509000000000000" pitchFamily="65" charset="-120"/>
                <a:sym typeface="仿宋_GB2312" charset="-122"/>
              </a:rPr>
              <a:t>社會安全包括社會治安、社會輿情、公共衛生等方面，是社會和諧穩定的基礎</a:t>
            </a:r>
            <a:r>
              <a:rPr lang="zh-HK" altLang="en-US" sz="2800" dirty="0">
                <a:solidFill>
                  <a:schemeClr val="tx1"/>
                </a:solidFill>
                <a:latin typeface="DFKai-SB" panose="03000509000000000000" pitchFamily="65" charset="-120"/>
                <a:ea typeface="DFKai-SB" panose="03000509000000000000" pitchFamily="65" charset="-120"/>
              </a:rPr>
              <a:t>。</a:t>
            </a:r>
            <a:endParaRPr lang="en-US" altLang="zh-HK" sz="2800" dirty="0">
              <a:solidFill>
                <a:schemeClr val="tx1"/>
              </a:solidFill>
              <a:latin typeface="DFKai-SB" panose="03000509000000000000" pitchFamily="65" charset="-120"/>
              <a:ea typeface="DFKai-SB" panose="03000509000000000000" pitchFamily="65" charset="-120"/>
            </a:endParaRPr>
          </a:p>
          <a:p>
            <a:pPr algn="just" eaLnBrk="1" hangingPunct="1">
              <a:lnSpc>
                <a:spcPct val="90000"/>
              </a:lnSpc>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rPr>
              <a:t>社會安全是指防範、消除、控制直接威脅社會公共秩序和人民群眾生命財產安全的治安、刑事、暴力恐怖事件以及規模較大的群體性事件等，涉及打擊犯罪、維護穩定、社會治理、公共服務等各個方面，與人民群眾切身利益息息相關。</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22</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标题 1"/>
          <p:cNvSpPr>
            <a:spLocks noGrp="1"/>
          </p:cNvSpPr>
          <p:nvPr>
            <p:ph type="ctrTitle"/>
          </p:nvPr>
        </p:nvSpPr>
        <p:spPr>
          <a:xfrm>
            <a:off x="3024188" y="-531813"/>
            <a:ext cx="6600825" cy="2263776"/>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8</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）科技安全</a:t>
            </a:r>
            <a:endParaRPr lang="zh-HK" altLang="en-US" dirty="0">
              <a:latin typeface="DFKai-SB" panose="03000509000000000000" pitchFamily="65" charset="-120"/>
              <a:ea typeface="DFKai-SB" panose="03000509000000000000" pitchFamily="65" charset="-120"/>
            </a:endParaRPr>
          </a:p>
        </p:txBody>
      </p:sp>
      <p:sp>
        <p:nvSpPr>
          <p:cNvPr id="40963" name="内容占位符 3"/>
          <p:cNvSpPr>
            <a:spLocks noGrp="1"/>
          </p:cNvSpPr>
          <p:nvPr>
            <p:ph type="subTitle" idx="1"/>
          </p:nvPr>
        </p:nvSpPr>
        <p:spPr>
          <a:xfrm>
            <a:off x="3215800" y="2182812"/>
            <a:ext cx="6840537" cy="3118318"/>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科技安全包括科技自身安全和科技相關領域</a:t>
            </a:r>
            <a:r>
              <a:rPr lang="zh-CN" altLang="en-US" sz="2800" dirty="0">
                <a:solidFill>
                  <a:schemeClr val="tx1"/>
                </a:solidFill>
                <a:latin typeface="DFKai-SB" panose="03000509000000000000" pitchFamily="65" charset="-120"/>
                <a:ea typeface="DFKai-SB" panose="03000509000000000000" pitchFamily="65" charset="-120"/>
              </a:rPr>
              <a:t>的</a:t>
            </a:r>
            <a:r>
              <a:rPr lang="zh-CN" altLang="zh-HK" sz="2800" dirty="0">
                <a:solidFill>
                  <a:schemeClr val="tx1"/>
                </a:solidFill>
                <a:latin typeface="DFKai-SB" panose="03000509000000000000" pitchFamily="65" charset="-120"/>
                <a:ea typeface="DFKai-SB" panose="03000509000000000000" pitchFamily="65" charset="-120"/>
              </a:rPr>
              <a:t>安全，涵蓋科技人才、設施設備、科技活動、科技成果、成果應用等支撐國家安全的重要力量和技術基礎。</a:t>
            </a: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23</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标题 1"/>
          <p:cNvSpPr>
            <a:spLocks noGrp="1"/>
          </p:cNvSpPr>
          <p:nvPr>
            <p:ph type="ctrTitle"/>
          </p:nvPr>
        </p:nvSpPr>
        <p:spPr>
          <a:xfrm>
            <a:off x="2927780" y="764815"/>
            <a:ext cx="3603625" cy="701675"/>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9</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）網</a:t>
            </a:r>
            <a:r>
              <a:rPr lang="zh-TW" altLang="en-US" sz="2800" dirty="0">
                <a:latin typeface="DFKai-SB" panose="03000509000000000000" pitchFamily="65" charset="-120"/>
                <a:ea typeface="DFKai-SB" panose="03000509000000000000" pitchFamily="65" charset="-120"/>
                <a:sym typeface="Microsoft YaHei" panose="020B0503020204020204" pitchFamily="34" charset="-122"/>
              </a:rPr>
              <a:t>絡</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latin typeface="DFKai-SB" panose="03000509000000000000" pitchFamily="65" charset="-120"/>
              <a:ea typeface="DFKai-SB" panose="03000509000000000000" pitchFamily="65" charset="-120"/>
            </a:endParaRPr>
          </a:p>
        </p:txBody>
      </p:sp>
      <p:sp>
        <p:nvSpPr>
          <p:cNvPr id="41987" name="内容占位符 3"/>
          <p:cNvSpPr>
            <a:spLocks noGrp="1"/>
          </p:cNvSpPr>
          <p:nvPr>
            <p:ph type="subTitle" idx="1"/>
          </p:nvPr>
        </p:nvSpPr>
        <p:spPr>
          <a:xfrm>
            <a:off x="2999785" y="2060905"/>
            <a:ext cx="6010275" cy="3157537"/>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安全包括網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基礎設施、網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運行、網</a:t>
            </a:r>
            <a:r>
              <a:rPr lang="zh-TW" altLang="en-US" sz="2800" dirty="0">
                <a:solidFill>
                  <a:schemeClr val="tx1"/>
                </a:solidFill>
                <a:latin typeface="DFKai-SB" panose="03000509000000000000" pitchFamily="65" charset="-120"/>
                <a:ea typeface="DFKai-SB" panose="03000509000000000000" pitchFamily="65" charset="-120"/>
              </a:rPr>
              <a:t>絡</a:t>
            </a:r>
            <a:r>
              <a:rPr lang="zh-CN" altLang="zh-HK" sz="2800" dirty="0">
                <a:solidFill>
                  <a:schemeClr val="tx1"/>
                </a:solidFill>
                <a:latin typeface="DFKai-SB" panose="03000509000000000000" pitchFamily="65" charset="-120"/>
                <a:ea typeface="DFKai-SB" panose="03000509000000000000" pitchFamily="65" charset="-120"/>
              </a:rPr>
              <a:t>服務、資訊安全等方面，是保障和促進資訊社會健康發展的基礎。</a:t>
            </a: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24</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25</a:t>
            </a:fld>
            <a:endParaRPr lang="zh-CN" altLang="en-US"/>
          </a:p>
        </p:txBody>
      </p:sp>
      <p:sp>
        <p:nvSpPr>
          <p:cNvPr id="6" name="内容占位符 3"/>
          <p:cNvSpPr txBox="1">
            <a:spLocks/>
          </p:cNvSpPr>
          <p:nvPr/>
        </p:nvSpPr>
        <p:spPr bwMode="auto">
          <a:xfrm>
            <a:off x="2855775" y="1905000"/>
            <a:ext cx="6010275"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eaLnBrk="1" hangingPunct="1"/>
            <a:r>
              <a:rPr lang="zh-TW" altLang="en-US" sz="2800" dirty="0">
                <a:solidFill>
                  <a:schemeClr val="tx1"/>
                </a:solidFill>
                <a:latin typeface="DFKai-SB" panose="03000509000000000000" pitchFamily="65" charset="-120"/>
                <a:ea typeface="DFKai-SB" panose="03000509000000000000" pitchFamily="65" charset="-120"/>
              </a:rPr>
              <a:t>糧食安全包括確保生產足夠數量的糧食，最大限度地穩定糧食供應，確保所有需要糧食的人都能獲得糧食</a:t>
            </a:r>
            <a:r>
              <a:rPr lang="zh-CN" altLang="zh-HK"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糧食既是關係國計民生和國家經濟安全的重要戰略物資，也是人民最基本的生活物資，保障國家糧食是實現經濟發展、社會穩定、國家安全的重要基礎。</a:t>
            </a:r>
            <a:endParaRPr lang="zh-CN" altLang="zh-HK" sz="2800" dirty="0">
              <a:solidFill>
                <a:schemeClr val="tx1"/>
              </a:solidFill>
              <a:latin typeface="DFKai-SB" panose="03000509000000000000" pitchFamily="65" charset="-120"/>
              <a:ea typeface="DFKai-SB" panose="03000509000000000000" pitchFamily="65" charset="-120"/>
            </a:endParaRPr>
          </a:p>
        </p:txBody>
      </p:sp>
      <p:sp>
        <p:nvSpPr>
          <p:cNvPr id="8" name="标题 1"/>
          <p:cNvSpPr txBox="1">
            <a:spLocks/>
          </p:cNvSpPr>
          <p:nvPr/>
        </p:nvSpPr>
        <p:spPr bwMode="auto">
          <a:xfrm>
            <a:off x="2927780" y="764815"/>
            <a:ext cx="36036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3600" kern="1200">
                <a:solidFill>
                  <a:srgbClr val="262626"/>
                </a:solidFill>
                <a:latin typeface="+mj-lt"/>
                <a:ea typeface="+mj-ea"/>
                <a:cs typeface="+mj-cs"/>
              </a:defRPr>
            </a:lvl1pPr>
            <a:lvl2pPr algn="l" defTabSz="457200" rtl="0" eaLnBrk="0" fontAlgn="base" hangingPunct="0">
              <a:spcBef>
                <a:spcPct val="0"/>
              </a:spcBef>
              <a:spcAft>
                <a:spcPct val="0"/>
              </a:spcAft>
              <a:defRPr sz="3600">
                <a:solidFill>
                  <a:srgbClr val="262626"/>
                </a:solidFill>
                <a:latin typeface="Century Gothic" panose="020B0502020202020204" pitchFamily="34" charset="0"/>
              </a:defRPr>
            </a:lvl2pPr>
            <a:lvl3pPr algn="l" defTabSz="457200" rtl="0" eaLnBrk="0" fontAlgn="base" hangingPunct="0">
              <a:spcBef>
                <a:spcPct val="0"/>
              </a:spcBef>
              <a:spcAft>
                <a:spcPct val="0"/>
              </a:spcAft>
              <a:defRPr sz="3600">
                <a:solidFill>
                  <a:srgbClr val="262626"/>
                </a:solidFill>
                <a:latin typeface="Century Gothic" panose="020B0502020202020204" pitchFamily="34" charset="0"/>
              </a:defRPr>
            </a:lvl3pPr>
            <a:lvl4pPr algn="l" defTabSz="457200" rtl="0" eaLnBrk="0" fontAlgn="base" hangingPunct="0">
              <a:spcBef>
                <a:spcPct val="0"/>
              </a:spcBef>
              <a:spcAft>
                <a:spcPct val="0"/>
              </a:spcAft>
              <a:defRPr sz="3600">
                <a:solidFill>
                  <a:srgbClr val="262626"/>
                </a:solidFill>
                <a:latin typeface="Century Gothic" panose="020B0502020202020204" pitchFamily="34" charset="0"/>
              </a:defRPr>
            </a:lvl4pPr>
            <a:lvl5pPr algn="l" defTabSz="457200" rtl="0" eaLnBrk="0" fontAlgn="base" hangingPunct="0">
              <a:spcBef>
                <a:spcPct val="0"/>
              </a:spcBef>
              <a:spcAft>
                <a:spcPct val="0"/>
              </a:spcAft>
              <a:defRPr sz="3600">
                <a:solidFill>
                  <a:srgbClr val="262626"/>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10</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糧食</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1645416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标题 1"/>
          <p:cNvSpPr>
            <a:spLocks noGrp="1"/>
          </p:cNvSpPr>
          <p:nvPr>
            <p:ph type="ctrTitle"/>
          </p:nvPr>
        </p:nvSpPr>
        <p:spPr>
          <a:xfrm>
            <a:off x="2711450" y="620713"/>
            <a:ext cx="3455988" cy="768350"/>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latin typeface="DFKai-SB" panose="03000509000000000000" pitchFamily="65" charset="-120"/>
                <a:ea typeface="DFKai-SB" panose="03000509000000000000" pitchFamily="65" charset="-120"/>
                <a:sym typeface="Microsoft YaHei" panose="020B0503020204020204" pitchFamily="34" charset="-122"/>
              </a:rPr>
              <a:t>11</a:t>
            </a:r>
            <a:r>
              <a:rPr lang="zh-HK" altLang="en-US" sz="2800" dirty="0">
                <a:latin typeface="DFKai-SB" panose="03000509000000000000" pitchFamily="65" charset="-120"/>
                <a:ea typeface="DFKai-SB" panose="03000509000000000000" pitchFamily="65" charset="-120"/>
                <a:sym typeface="Microsoft YaHei" panose="020B0503020204020204" pitchFamily="34" charset="-122"/>
              </a:rPr>
              <a:t>）生態安全</a:t>
            </a:r>
            <a:endParaRPr lang="zh-HK" altLang="en-US" dirty="0">
              <a:latin typeface="DFKai-SB" panose="03000509000000000000" pitchFamily="65" charset="-120"/>
              <a:ea typeface="DFKai-SB" panose="03000509000000000000" pitchFamily="65" charset="-120"/>
            </a:endParaRPr>
          </a:p>
        </p:txBody>
      </p:sp>
      <p:sp>
        <p:nvSpPr>
          <p:cNvPr id="43011" name="内容占位符 3"/>
          <p:cNvSpPr>
            <a:spLocks noGrp="1"/>
          </p:cNvSpPr>
          <p:nvPr>
            <p:ph type="subTitle" idx="1"/>
          </p:nvPr>
        </p:nvSpPr>
        <p:spPr>
          <a:xfrm>
            <a:off x="3071790" y="1925593"/>
            <a:ext cx="7165975" cy="4464050"/>
          </a:xfrm>
        </p:spPr>
        <p:txBody>
          <a:bodyPr/>
          <a:lstStyle/>
          <a:p>
            <a:pPr algn="just" eaLnBrk="1" hangingPunct="1">
              <a:lnSpc>
                <a:spcPct val="90000"/>
              </a:lnSpc>
            </a:pPr>
            <a:r>
              <a:rPr lang="zh-TW" altLang="en-US" sz="2800" dirty="0">
                <a:solidFill>
                  <a:schemeClr val="tx1"/>
                </a:solidFill>
                <a:latin typeface="DFKai-SB" panose="03000509000000000000" pitchFamily="65" charset="-120"/>
                <a:ea typeface="DFKai-SB" panose="03000509000000000000" pitchFamily="65" charset="-120"/>
              </a:rPr>
              <a:t>生態安全是指一個國家賴以生存和發展的生態環境處於不受或少受破壞和威脅的狀態</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並致力完善生態環境保護制度體系</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加大生態建設和環境保護力度</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劃定生態保護紅線</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強化生態風險的預警和防控</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妥善處置土壤等自然環境和條件不受威脅和破壞</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促進人與自然和諧發展。</a:t>
            </a:r>
            <a:endParaRPr lang="en-US" altLang="zh-CN" sz="2800" dirty="0">
              <a:solidFill>
                <a:schemeClr val="tx1"/>
              </a:solidFill>
              <a:latin typeface="DFKai-SB" panose="03000509000000000000" pitchFamily="65" charset="-120"/>
              <a:ea typeface="DFKai-SB" panose="03000509000000000000" pitchFamily="65" charset="-120"/>
            </a:endParaRPr>
          </a:p>
          <a:p>
            <a:pPr algn="just" eaLnBrk="1" hangingPunct="1">
              <a:lnSpc>
                <a:spcPct val="90000"/>
              </a:lnSpc>
            </a:pPr>
            <a:endParaRPr lang="en-US" altLang="zh-CN" sz="2800" dirty="0">
              <a:solidFill>
                <a:srgbClr val="595959"/>
              </a:solidFill>
            </a:endParaRPr>
          </a:p>
          <a:p>
            <a:pPr algn="just" eaLnBrk="1" hangingPunct="1">
              <a:lnSpc>
                <a:spcPct val="90000"/>
              </a:lnSpc>
            </a:pPr>
            <a:r>
              <a:rPr lang="zh-CN" altLang="zh-HK" sz="2800" dirty="0">
                <a:solidFill>
                  <a:srgbClr val="595959"/>
                </a:solidFill>
              </a:rPr>
              <a:t> </a:t>
            </a: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26</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p:cNvSpPr>
            <a:spLocks noGrp="1"/>
          </p:cNvSpPr>
          <p:nvPr>
            <p:ph type="ctrTitle"/>
          </p:nvPr>
        </p:nvSpPr>
        <p:spPr>
          <a:xfrm>
            <a:off x="2711450" y="404813"/>
            <a:ext cx="6600825" cy="822325"/>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2</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）資源安全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4035" name="内容占位符 3"/>
          <p:cNvSpPr>
            <a:spLocks noGrp="1"/>
          </p:cNvSpPr>
          <p:nvPr>
            <p:ph type="subTitle" idx="1"/>
          </p:nvPr>
        </p:nvSpPr>
        <p:spPr>
          <a:xfrm>
            <a:off x="3000375" y="1773238"/>
            <a:ext cx="7343920" cy="3959922"/>
          </a:xfrm>
        </p:spPr>
        <p:txBody>
          <a:bodyPr/>
          <a:lstStyle/>
          <a:p>
            <a:pPr eaLnBrk="1" hangingPunct="1"/>
            <a:r>
              <a:rPr lang="zh-CN" altLang="zh-HK" sz="2800" dirty="0">
                <a:solidFill>
                  <a:schemeClr val="tx1"/>
                </a:solidFill>
                <a:latin typeface="DFKai-SB" panose="03000509000000000000" pitchFamily="65" charset="-120"/>
                <a:ea typeface="DFKai-SB" panose="03000509000000000000" pitchFamily="65" charset="-120"/>
              </a:rPr>
              <a:t>資源安全包括可再生資源安全、不可再生資源安全等</a:t>
            </a:r>
            <a:r>
              <a:rPr lang="zh-CN" altLang="en-US" sz="2800" dirty="0">
                <a:solidFill>
                  <a:schemeClr val="tx1"/>
                </a:solidFill>
                <a:latin typeface="DFKai-SB" panose="03000509000000000000" pitchFamily="65" charset="-120"/>
                <a:ea typeface="DFKai-SB" panose="03000509000000000000" pitchFamily="65" charset="-120"/>
              </a:rPr>
              <a:t>，與</a:t>
            </a:r>
            <a:r>
              <a:rPr lang="zh-CN" altLang="zh-HK" sz="2800" dirty="0">
                <a:solidFill>
                  <a:schemeClr val="tx1"/>
                </a:solidFill>
                <a:latin typeface="DFKai-SB" panose="03000509000000000000" pitchFamily="65" charset="-120"/>
                <a:ea typeface="DFKai-SB" panose="03000509000000000000" pitchFamily="65" charset="-120"/>
              </a:rPr>
              <a:t>國家戰略和國家</a:t>
            </a:r>
            <a:r>
              <a:rPr lang="zh-CN" altLang="en-US" sz="2800" dirty="0">
                <a:solidFill>
                  <a:schemeClr val="tx1"/>
                </a:solidFill>
                <a:latin typeface="DFKai-SB" panose="03000509000000000000" pitchFamily="65" charset="-120"/>
                <a:ea typeface="DFKai-SB" panose="03000509000000000000" pitchFamily="65" charset="-120"/>
              </a:rPr>
              <a:t>的</a:t>
            </a:r>
            <a:r>
              <a:rPr lang="zh-CN" altLang="zh-HK" sz="2800" dirty="0">
                <a:solidFill>
                  <a:schemeClr val="tx1"/>
                </a:solidFill>
                <a:latin typeface="DFKai-SB" panose="03000509000000000000" pitchFamily="65" charset="-120"/>
                <a:ea typeface="DFKai-SB" panose="03000509000000000000" pitchFamily="65" charset="-120"/>
              </a:rPr>
              <a:t>發展</a:t>
            </a:r>
            <a:r>
              <a:rPr lang="zh-CN" altLang="en-US" sz="2800" dirty="0">
                <a:solidFill>
                  <a:schemeClr val="tx1"/>
                </a:solidFill>
                <a:latin typeface="DFKai-SB" panose="03000509000000000000" pitchFamily="65" charset="-120"/>
                <a:ea typeface="DFKai-SB" panose="03000509000000000000" pitchFamily="65" charset="-120"/>
              </a:rPr>
              <a:t>息息相關</a:t>
            </a:r>
            <a:r>
              <a:rPr lang="zh-CN" altLang="zh-HK" sz="2800" dirty="0">
                <a:solidFill>
                  <a:schemeClr val="tx1"/>
                </a:solidFill>
                <a:latin typeface="DFKai-SB" panose="03000509000000000000" pitchFamily="65" charset="-120"/>
                <a:ea typeface="DFKai-SB" panose="03000509000000000000" pitchFamily="65" charset="-120"/>
              </a:rPr>
              <a:t>。</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r>
              <a:rPr lang="zh-TW" altLang="en-US" sz="2800" dirty="0">
                <a:solidFill>
                  <a:schemeClr val="tx1"/>
                </a:solidFill>
                <a:latin typeface="DFKai-SB" panose="03000509000000000000" pitchFamily="65" charset="-120"/>
                <a:ea typeface="DFKai-SB" panose="03000509000000000000" pitchFamily="65" charset="-120"/>
              </a:rPr>
              <a:t>資源安全的核心是保證各種重要資源充足、穩定、可持續供應，在此基礎上</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追求以合理價值獲取資源</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800" dirty="0">
                <a:solidFill>
                  <a:schemeClr val="tx1"/>
                </a:solidFill>
                <a:latin typeface="DFKai-SB" panose="03000509000000000000" pitchFamily="65" charset="-120"/>
                <a:ea typeface="DFKai-SB" panose="03000509000000000000" pitchFamily="65" charset="-120"/>
              </a:rPr>
              <a:t>以集約節、環境友好的方式利用資源，保証資源供給的協調和可持續。</a:t>
            </a:r>
            <a:endParaRPr lang="en-US" altLang="zh-TW" sz="2800" dirty="0">
              <a:solidFill>
                <a:schemeClr val="tx1"/>
              </a:solidFill>
              <a:latin typeface="DFKai-SB" panose="03000509000000000000" pitchFamily="65" charset="-120"/>
              <a:ea typeface="DFKai-SB" panose="03000509000000000000" pitchFamily="65" charset="-120"/>
            </a:endParaRPr>
          </a:p>
          <a:p>
            <a:pPr eaLnBrk="1" hangingPunct="1"/>
            <a:endParaRPr lang="en-US" altLang="zh-TW"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27</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标题 1"/>
          <p:cNvSpPr>
            <a:spLocks noGrp="1"/>
          </p:cNvSpPr>
          <p:nvPr>
            <p:ph type="ctrTitle"/>
          </p:nvPr>
        </p:nvSpPr>
        <p:spPr>
          <a:xfrm>
            <a:off x="2711450" y="333375"/>
            <a:ext cx="2808288" cy="749300"/>
          </a:xfrm>
        </p:spPr>
        <p:txBody>
          <a:bodyPr/>
          <a:lstStyle/>
          <a:p>
            <a:pPr eaLnBrk="1" hangingPunct="1"/>
            <a:r>
              <a:rPr lang="zh-HK" altLang="en-US" sz="2800" dirty="0">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3</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）核安全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5059" name="内容占位符 3"/>
          <p:cNvSpPr>
            <a:spLocks noGrp="1"/>
          </p:cNvSpPr>
          <p:nvPr>
            <p:ph type="subTitle" idx="1"/>
          </p:nvPr>
        </p:nvSpPr>
        <p:spPr>
          <a:xfrm>
            <a:off x="2711449" y="1855788"/>
            <a:ext cx="6912795" cy="4525962"/>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核安全</a:t>
            </a:r>
            <a:r>
              <a:rPr lang="zh-CN" altLang="zh-HK" sz="2600" dirty="0">
                <a:solidFill>
                  <a:schemeClr val="tx1"/>
                </a:solidFill>
                <a:latin typeface="DFKai-SB" panose="03000509000000000000" pitchFamily="65" charset="-120"/>
                <a:ea typeface="DFKai-SB" panose="03000509000000000000" pitchFamily="65" charset="-120"/>
              </a:rPr>
              <a:t>包括</a:t>
            </a:r>
            <a:r>
              <a:rPr lang="zh-TW" altLang="en-US" sz="2600" dirty="0">
                <a:solidFill>
                  <a:schemeClr val="tx1"/>
                </a:solidFill>
                <a:latin typeface="DFKai-SB" panose="03000509000000000000" pitchFamily="65" charset="-120"/>
                <a:ea typeface="DFKai-SB" panose="03000509000000000000" pitchFamily="65" charset="-120"/>
              </a:rPr>
              <a:t>和平利用核能和核技術</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加強國際合作</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防止核擴散</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完善防擴散機制</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加強對核設施、核材料、核活動和核廢料處置的安全管理、監管和保護</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加強核事故應急體系和應急能力建設</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防止、控制和消除核事故對公民生命健康和生態環境的危害</a:t>
            </a:r>
            <a:r>
              <a:rPr lang="zh-CN" altLang="en-US" sz="2800" dirty="0">
                <a:solidFill>
                  <a:schemeClr val="tx1"/>
                </a:solidFill>
                <a:latin typeface="DFKai-SB" panose="03000509000000000000" pitchFamily="65" charset="-120"/>
                <a:ea typeface="DFKai-SB" panose="03000509000000000000" pitchFamily="65" charset="-120"/>
              </a:rPr>
              <a:t>，</a:t>
            </a:r>
            <a:r>
              <a:rPr lang="zh-TW" altLang="en-US" sz="2600" dirty="0">
                <a:solidFill>
                  <a:schemeClr val="tx1"/>
                </a:solidFill>
                <a:latin typeface="DFKai-SB" panose="03000509000000000000" pitchFamily="65" charset="-120"/>
                <a:ea typeface="DFKai-SB" panose="03000509000000000000" pitchFamily="65" charset="-120"/>
              </a:rPr>
              <a:t>不斷增強有效應對和防範核威脅、核攻擊的能力。</a:t>
            </a:r>
            <a:endParaRPr lang="zh-CN" altLang="zh-HK" sz="20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28</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标题 1"/>
          <p:cNvSpPr>
            <a:spLocks noGrp="1"/>
          </p:cNvSpPr>
          <p:nvPr>
            <p:ph type="ctrTitle"/>
          </p:nvPr>
        </p:nvSpPr>
        <p:spPr>
          <a:xfrm>
            <a:off x="2999785" y="560385"/>
            <a:ext cx="6600825" cy="750888"/>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4</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）海外利益安全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6083" name="内容占位符 3"/>
          <p:cNvSpPr>
            <a:spLocks noGrp="1"/>
          </p:cNvSpPr>
          <p:nvPr>
            <p:ph type="subTitle" idx="1"/>
          </p:nvPr>
        </p:nvSpPr>
        <p:spPr>
          <a:xfrm>
            <a:off x="3023597" y="2036762"/>
            <a:ext cx="6553200" cy="4527550"/>
          </a:xfrm>
        </p:spPr>
        <p:txBody>
          <a:bodyPr/>
          <a:lstStyle/>
          <a:p>
            <a:pPr algn="just" eaLnBrk="1" hangingPunct="1"/>
            <a:r>
              <a:rPr lang="zh-CN" altLang="zh-HK" sz="2800" dirty="0">
                <a:solidFill>
                  <a:schemeClr val="tx1"/>
                </a:solidFill>
                <a:latin typeface="DFKai-SB" panose="03000509000000000000" pitchFamily="65" charset="-120"/>
                <a:ea typeface="DFKai-SB" panose="03000509000000000000" pitchFamily="65" charset="-120"/>
              </a:rPr>
              <a:t>海外利益安全包括</a:t>
            </a:r>
            <a:r>
              <a:rPr lang="zh-TW" altLang="en-US" sz="2800" dirty="0">
                <a:solidFill>
                  <a:schemeClr val="tx1"/>
                </a:solidFill>
                <a:latin typeface="DFKai-SB" panose="03000509000000000000" pitchFamily="65" charset="-120"/>
                <a:ea typeface="DFKai-SB" panose="03000509000000000000" pitchFamily="65" charset="-120"/>
              </a:rPr>
              <a:t>保護</a:t>
            </a:r>
            <a:r>
              <a:rPr lang="zh-CN" altLang="zh-HK" sz="2800" dirty="0">
                <a:solidFill>
                  <a:schemeClr val="tx1"/>
                </a:solidFill>
                <a:latin typeface="DFKai-SB" panose="03000509000000000000" pitchFamily="65" charset="-120"/>
                <a:ea typeface="DFKai-SB" panose="03000509000000000000" pitchFamily="65" charset="-120"/>
              </a:rPr>
              <a:t>海外中國公民、機構、企業安全和正當權益，海外戰略性利益安全等方面</a:t>
            </a:r>
            <a:r>
              <a:rPr lang="zh-TW" altLang="en-US" sz="2800" dirty="0">
                <a:solidFill>
                  <a:schemeClr val="tx1"/>
                </a:solidFill>
                <a:latin typeface="DFKai-SB" panose="03000509000000000000" pitchFamily="65" charset="-120"/>
                <a:ea typeface="DFKai-SB" panose="03000509000000000000" pitchFamily="65" charset="-120"/>
              </a:rPr>
              <a:t>不受威脅和侵害</a:t>
            </a:r>
            <a:r>
              <a:rPr lang="zh-CN" altLang="zh-HK" sz="2800" dirty="0">
                <a:solidFill>
                  <a:schemeClr val="tx1"/>
                </a:solidFill>
                <a:latin typeface="DFKai-SB" panose="03000509000000000000" pitchFamily="65" charset="-120"/>
                <a:ea typeface="DFKai-SB" panose="03000509000000000000" pitchFamily="65" charset="-120"/>
              </a:rPr>
              <a:t>。</a:t>
            </a:r>
            <a:endParaRPr lang="en-US" altLang="zh-CN" sz="2800" dirty="0">
              <a:solidFill>
                <a:schemeClr val="tx1"/>
              </a:solidFill>
              <a:latin typeface="DFKai-SB" panose="03000509000000000000" pitchFamily="65" charset="-120"/>
              <a:ea typeface="DFKai-SB" panose="03000509000000000000" pitchFamily="65" charset="-120"/>
            </a:endParaRPr>
          </a:p>
          <a:p>
            <a:pPr algn="just" eaLnBrk="1" hangingPunct="1"/>
            <a:endParaRPr lang="zh-CN" altLang="zh-HK" sz="3200" dirty="0">
              <a:solidFill>
                <a:schemeClr val="tx1"/>
              </a:solidFill>
            </a:endParaRPr>
          </a:p>
        </p:txBody>
      </p:sp>
      <p:sp>
        <p:nvSpPr>
          <p:cNvPr id="46085" name="矩形 5"/>
          <p:cNvSpPr>
            <a:spLocks noChangeArrowheads="1"/>
          </p:cNvSpPr>
          <p:nvPr/>
        </p:nvSpPr>
        <p:spPr bwMode="auto">
          <a:xfrm>
            <a:off x="2135188" y="6154738"/>
            <a:ext cx="3627437"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en-US" altLang="zh-HK" sz="800">
                <a:solidFill>
                  <a:srgbClr val="000000"/>
                </a:solidFill>
                <a:latin typeface="Calibri" panose="020F0502020204030204" pitchFamily="34" charset="0"/>
                <a:ea typeface="SimSun" panose="02010600030101010101" pitchFamily="2" charset="-122"/>
                <a:sym typeface="Calibri" panose="020F0502020204030204" pitchFamily="34" charset="0"/>
              </a:rPr>
              <a:t>=</a:t>
            </a:r>
            <a:endParaRPr lang="zh-CN" altLang="en-US" sz="800">
              <a:solidFill>
                <a:srgbClr val="000000"/>
              </a:solidFill>
              <a:latin typeface="Calibri" panose="020F0502020204030204" pitchFamily="34" charset="0"/>
              <a:ea typeface="SimSun" panose="02010600030101010101" pitchFamily="2" charset="-122"/>
              <a:sym typeface="SimSun" panose="02010600030101010101" pitchFamily="2" charset="-122"/>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29</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1780585" y="611183"/>
            <a:ext cx="9505075" cy="633413"/>
          </a:xfrm>
        </p:spPr>
        <p:txBody>
          <a:bodyPr/>
          <a:lstStyle/>
          <a:p>
            <a:pPr algn="ctr" eaLnBrk="1" hangingPunct="1"/>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Legislation for national security is an international convention</a:t>
            </a:r>
            <a:endPar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aphicFrame>
        <p:nvGraphicFramePr>
          <p:cNvPr id="2" name="Group 3"/>
          <p:cNvGraphicFramePr>
            <a:graphicFrameLocks noGrp="1"/>
          </p:cNvGraphicFramePr>
          <p:nvPr>
            <p:ph sz="half" idx="1"/>
            <p:extLst>
              <p:ext uri="{D42A27DB-BD31-4B8C-83A1-F6EECF244321}">
                <p14:modId xmlns:p14="http://schemas.microsoft.com/office/powerpoint/2010/main" val="1793818127"/>
              </p:ext>
            </p:extLst>
          </p:nvPr>
        </p:nvGraphicFramePr>
        <p:xfrm>
          <a:off x="1127655" y="1412860"/>
          <a:ext cx="5400376" cy="3945638"/>
        </p:xfrm>
        <a:graphic>
          <a:graphicData uri="http://schemas.openxmlformats.org/drawingml/2006/table">
            <a:tbl>
              <a:tblPr/>
              <a:tblGrid>
                <a:gridCol w="5400376">
                  <a:extLst>
                    <a:ext uri="{9D8B030D-6E8A-4147-A177-3AD203B41FA5}">
                      <a16:colId xmlns:a16="http://schemas.microsoft.com/office/drawing/2014/main" val="20000"/>
                    </a:ext>
                  </a:extLst>
                </a:gridCol>
              </a:tblGrid>
              <a:tr h="3945638">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9pPr>
                    </a:lstStyle>
                    <a:p>
                      <a:pPr marL="0" marR="0" lvl="0" indent="0" algn="just" defTabSz="914400" rtl="0" eaLnBrk="1" fontAlgn="base" latinLnBrk="0" hangingPunct="1">
                        <a:lnSpc>
                          <a:spcPct val="90000"/>
                        </a:lnSpc>
                        <a:spcBef>
                          <a:spcPct val="20000"/>
                        </a:spcBef>
                        <a:spcAft>
                          <a:spcPct val="0"/>
                        </a:spcAft>
                        <a:buClrTx/>
                        <a:buSzTx/>
                        <a:buFont typeface="Arial" panose="020B0604020202020204" pitchFamily="34" charset="0"/>
                        <a:buNone/>
                      </a:pP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There are 20 laws on national security in the United States, such as the</a:t>
                      </a:r>
                      <a:r>
                        <a:rPr kumimoji="0" lang="en-US" altLang="zh-CN"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National Security Act in 1947</a:t>
                      </a: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the</a:t>
                      </a:r>
                      <a:r>
                        <a:rPr kumimoji="0" lang="en-US" altLang="zh-CN"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Foreign Investment and National Security Act in 2007</a:t>
                      </a: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etc. The scope of regulations includes treason, subversion of state power, terrorist acts, disclosure of national </a:t>
                      </a:r>
                      <a:r>
                        <a:rPr kumimoji="0" lang="en-US" altLang="zh-CN" sz="2400" b="0" i="0" u="none" strike="noStrike" cap="none" normalizeH="0" baseline="0" dirty="0" err="1">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defence</a:t>
                      </a: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information or confidential information to foreign governments, and establishment of supervision and intelligence agencies.</a:t>
                      </a:r>
                      <a:endParaRPr kumimoji="0" lang="zh-HK" altLang="en-US"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txBody>
                  <a:tcPr marL="144000" marR="144000" marT="45708" marB="45708" anchor="ctr" horzOverflow="overflow">
                    <a:lnL>
                      <a:noFill/>
                    </a:lnL>
                    <a:lnR>
                      <a:noFill/>
                    </a:lnR>
                    <a:lnT>
                      <a:noFill/>
                    </a:lnT>
                    <a:lnB>
                      <a:noFill/>
                    </a:lnB>
                    <a:lnTlToBr>
                      <a:noFill/>
                    </a:lnTlToBr>
                    <a:lnBlToTr>
                      <a:noFill/>
                    </a:lnBlToTr>
                    <a:solidFill>
                      <a:srgbClr val="FAE5CF"/>
                    </a:solidFill>
                  </a:tcPr>
                </a:tc>
                <a:extLst>
                  <a:ext uri="{0D108BD9-81ED-4DB2-BD59-A6C34878D82A}">
                    <a16:rowId xmlns:a16="http://schemas.microsoft.com/office/drawing/2014/main" val="10000"/>
                  </a:ext>
                </a:extLst>
              </a:tr>
            </a:tbl>
          </a:graphicData>
        </a:graphic>
      </p:graphicFrame>
      <p:graphicFrame>
        <p:nvGraphicFramePr>
          <p:cNvPr id="5130" name="Group 10"/>
          <p:cNvGraphicFramePr>
            <a:graphicFrameLocks noGrp="1"/>
          </p:cNvGraphicFramePr>
          <p:nvPr>
            <p:ph sz="half" idx="2"/>
            <p:extLst>
              <p:ext uri="{D42A27DB-BD31-4B8C-83A1-F6EECF244321}">
                <p14:modId xmlns:p14="http://schemas.microsoft.com/office/powerpoint/2010/main" val="3136809859"/>
              </p:ext>
            </p:extLst>
          </p:nvPr>
        </p:nvGraphicFramePr>
        <p:xfrm>
          <a:off x="6672041" y="1412860"/>
          <a:ext cx="5191348" cy="3945638"/>
        </p:xfrm>
        <a:graphic>
          <a:graphicData uri="http://schemas.openxmlformats.org/drawingml/2006/table">
            <a:tbl>
              <a:tblPr/>
              <a:tblGrid>
                <a:gridCol w="5191348">
                  <a:extLst>
                    <a:ext uri="{9D8B030D-6E8A-4147-A177-3AD203B41FA5}">
                      <a16:colId xmlns:a16="http://schemas.microsoft.com/office/drawing/2014/main" val="20000"/>
                    </a:ext>
                  </a:extLst>
                </a:gridCol>
              </a:tblGrid>
              <a:tr h="3945638">
                <a:tc>
                  <a:txBody>
                    <a:bodyPr/>
                    <a:lstStyle>
                      <a:lvl1pPr>
                        <a:spcBef>
                          <a:spcPts val="1000"/>
                        </a:spcBef>
                        <a:buClr>
                          <a:schemeClr val="accent1"/>
                        </a:buClr>
                        <a:buFont typeface="Wingdings 3" panose="05040102010807070707" pitchFamily="18" charset="2"/>
                        <a:defRPr sz="1600">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defRPr sz="14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defRPr sz="12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defRPr sz="1000">
                          <a:solidFill>
                            <a:srgbClr val="404040"/>
                          </a:solidFill>
                          <a:latin typeface="Century Gothic" panose="020B0502020202020204" pitchFamily="34" charset="0"/>
                          <a:ea typeface="幼圆" panose="02010509060101010101" pitchFamily="49" charset="-122"/>
                        </a:defRPr>
                      </a:lvl9pPr>
                    </a:lstStyle>
                    <a:p>
                      <a:pPr marL="0" marR="0" lvl="0" indent="0" algn="just" defTabSz="914400" rtl="0" eaLnBrk="1" fontAlgn="base" latinLnBrk="0" hangingPunct="1">
                        <a:lnSpc>
                          <a:spcPct val="90000"/>
                        </a:lnSpc>
                        <a:spcBef>
                          <a:spcPct val="0"/>
                        </a:spcBef>
                        <a:spcAft>
                          <a:spcPct val="35000"/>
                        </a:spcAft>
                        <a:buClrTx/>
                        <a:buSzPct val="100000"/>
                        <a:buFont typeface="Arial" panose="020B0604020202020204" pitchFamily="34" charset="0"/>
                        <a:buNone/>
                      </a:pP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United Kingdom has promulgated several laws such as the </a:t>
                      </a:r>
                      <a:r>
                        <a:rPr kumimoji="0" lang="en-US" altLang="zh-CN"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Treason Felony Act 1848, the Official Secrets Act 1911, </a:t>
                      </a: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a:t>
                      </a:r>
                      <a:r>
                        <a:rPr kumimoji="0" lang="en-US" altLang="zh-CN"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Official Secrets Act 1920, </a:t>
                      </a: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a:t>
                      </a:r>
                      <a:r>
                        <a:rPr kumimoji="0" lang="en-US" altLang="zh-CN"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r>
                        <a:rPr kumimoji="0" lang="en-US" altLang="zh-HK"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Security Service Act 1989</a:t>
                      </a:r>
                      <a:r>
                        <a:rPr kumimoji="0" lang="en-US" altLang="zh-TW"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r>
                        <a:rPr kumimoji="0" lang="en-US" altLang="zh-TW"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a:t>
                      </a:r>
                      <a:r>
                        <a:rPr kumimoji="0" lang="en-US" altLang="zh-TW"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Terrorism Act 2000, </a:t>
                      </a:r>
                      <a:r>
                        <a:rPr kumimoji="0" lang="en-US" altLang="zh-TW" sz="2400" b="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and</a:t>
                      </a:r>
                      <a:r>
                        <a:rPr kumimoji="0" lang="en-US" altLang="zh-TW"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r>
                        <a:rPr kumimoji="0" lang="en-US" altLang="zh-TW"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a:t>
                      </a:r>
                      <a:r>
                        <a:rPr kumimoji="0" lang="en-US" altLang="zh-TW" sz="2400" b="0" i="1"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Counter-Terrorism and Security Act 2015</a:t>
                      </a:r>
                      <a:r>
                        <a:rPr kumimoji="0" lang="en-US" altLang="zh-TW"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etc. </a:t>
                      </a:r>
                      <a:r>
                        <a:rPr kumimoji="0" lang="en-US" altLang="zh-CN"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scope of regulations includes treason, terrorist acts, espionage, and illegal disclosure of official confidential information.</a:t>
                      </a:r>
                      <a:r>
                        <a:rPr kumimoji="0" lang="zh-CN" altLang="en-US" sz="2400" b="0" i="0" u="none" strike="noStrike" cap="none" normalizeH="0" baseline="0" dirty="0">
                          <a:ln>
                            <a:noFill/>
                          </a:ln>
                          <a:solidFill>
                            <a:schemeClr val="tx1"/>
                          </a:solidFill>
                          <a:effectLst/>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p>
                  </a:txBody>
                  <a:tcPr marL="144000" marR="144000" marT="45710" marB="4571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9CFC3"/>
                    </a:solidFill>
                  </a:tcPr>
                </a:tc>
                <a:extLst>
                  <a:ext uri="{0D108BD9-81ED-4DB2-BD59-A6C34878D82A}">
                    <a16:rowId xmlns:a16="http://schemas.microsoft.com/office/drawing/2014/main" val="10000"/>
                  </a:ext>
                </a:extLst>
              </a:tr>
            </a:tbl>
          </a:graphicData>
        </a:graphic>
      </p:graphicFrame>
      <p:sp>
        <p:nvSpPr>
          <p:cNvPr id="24588" name="Text Box 16"/>
          <p:cNvSpPr txBox="1">
            <a:spLocks noChangeArrowheads="1"/>
          </p:cNvSpPr>
          <p:nvPr/>
        </p:nvSpPr>
        <p:spPr bwMode="auto">
          <a:xfrm>
            <a:off x="2490560" y="5637188"/>
            <a:ext cx="763772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marL="0" marR="0" lvl="0" indent="0" algn="l" defTabSz="4572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zh-HK" sz="2400" b="0" i="0" u="none" strike="noStrike" kern="1200" cap="none" spc="0" normalizeH="0" baseline="0" noProof="0" dirty="0">
                <a:ln>
                  <a:noFill/>
                </a:ln>
                <a:solidFill>
                  <a:schemeClr val="tx1"/>
                </a:solidFill>
                <a:effectLst/>
                <a:uLnTx/>
                <a:uFillTx/>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In addition to the United Kingdom and the United States, which countries have also enacted laws for national security?</a:t>
            </a:r>
          </a:p>
        </p:txBody>
      </p:sp>
      <p:sp>
        <p:nvSpPr>
          <p:cNvPr id="7"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defRPr/>
            </a:pPr>
            <a:fld id="{86D2336F-74AF-4B19-A674-BFB0AEF98B11}" type="slidenum">
              <a:rPr kumimoji="0" lang="en-US" altLang="en-US" sz="2000" b="0" i="0" u="none" strike="noStrike" kern="1200" cap="none" spc="0" normalizeH="0" baseline="0" noProof="0" smtClean="0">
                <a:ln>
                  <a:noFill/>
                </a:ln>
                <a:solidFill>
                  <a:prstClr val="black"/>
                </a:solidFill>
                <a:effectLst/>
                <a:uLnTx/>
                <a:uFillTx/>
                <a:latin typeface="Arial" panose="020B0604020202020204" pitchFamily="34" charset="0"/>
                <a:ea typeface="宋体" panose="02010600030101010101" pitchFamily="2" charset="-122"/>
                <a:cs typeface="+mn-cs"/>
              </a:rPr>
              <a:t>3</a:t>
            </a:fld>
            <a:endParaRPr kumimoji="0" lang="en-US" altLang="en-US" sz="2000" b="0" i="0" u="none" strike="noStrike" kern="1200" cap="none" spc="0" normalizeH="0" baseline="0" noProof="0" dirty="0">
              <a:ln>
                <a:noFill/>
              </a:ln>
              <a:solidFill>
                <a:prstClr val="black"/>
              </a:solidFill>
              <a:effectLst/>
              <a:uLnTx/>
              <a:uFillTx/>
              <a:latin typeface="Arial" panose="020B0604020202020204" pitchFamily="34" charset="0"/>
              <a:ea typeface="宋体" panose="02010600030101010101" pitchFamily="2" charset="-122"/>
              <a:cs typeface="+mn-c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标题 1"/>
          <p:cNvSpPr>
            <a:spLocks noGrp="1"/>
          </p:cNvSpPr>
          <p:nvPr>
            <p:ph type="ctrTitle"/>
          </p:nvPr>
        </p:nvSpPr>
        <p:spPr>
          <a:xfrm>
            <a:off x="3000375" y="382588"/>
            <a:ext cx="3600450" cy="668337"/>
          </a:xfrm>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5</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太空</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47108" name="内容占位符 3"/>
          <p:cNvSpPr txBox="1">
            <a:spLocks noChangeArrowheads="1"/>
          </p:cNvSpPr>
          <p:nvPr/>
        </p:nvSpPr>
        <p:spPr bwMode="auto">
          <a:xfrm>
            <a:off x="2567755" y="1772885"/>
            <a:ext cx="73453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buNone/>
            </a:pPr>
            <a:r>
              <a:rPr lang="zh-CN" altLang="zh-HK" sz="2800" dirty="0">
                <a:solidFill>
                  <a:schemeClr val="tx1"/>
                </a:solidFill>
                <a:latin typeface="DFKai-SB" panose="03000509000000000000" pitchFamily="65" charset="-120"/>
                <a:ea typeface="DFKai-SB" panose="03000509000000000000" pitchFamily="65" charset="-120"/>
                <a:sym typeface="仿宋_GB2312" charset="-122"/>
              </a:rPr>
              <a:t>太空、深海、極地</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安全屬於新型領域安全。太空安全面臨的風險與挑戰包括</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一些國家正大力發展太空力量和手段，太空武器化為全球太空安全治理帶來新的嚴峻挑戰</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國際太空活動迅速增加，太空軌道資源緊絀加劇</a:t>
            </a:r>
            <a:r>
              <a:rPr lang="en-US" altLang="zh-TW" sz="2800" dirty="0">
                <a:solidFill>
                  <a:schemeClr val="tx1"/>
                </a:solidFill>
                <a:latin typeface="DFKai-SB" panose="03000509000000000000" pitchFamily="65" charset="-120"/>
                <a:ea typeface="DFKai-SB" panose="03000509000000000000" pitchFamily="65" charset="-120"/>
                <a:sym typeface="仿宋_GB2312" charset="-122"/>
              </a:rPr>
              <a:t>;</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太空碎片數量呈指數級增長，對人類太空活動與系統帶來威脅。</a:t>
            </a:r>
            <a:endParaRPr lang="zh-CN" altLang="zh-HK" sz="2800" dirty="0">
              <a:solidFill>
                <a:schemeClr val="tx1"/>
              </a:solidFill>
              <a:latin typeface="DFKai-SB" panose="03000509000000000000" pitchFamily="65" charset="-120"/>
              <a:ea typeface="DFKai-SB" panose="03000509000000000000" pitchFamily="65" charset="-120"/>
            </a:endParaRPr>
          </a:p>
        </p:txBody>
      </p:sp>
      <p:sp>
        <p:nvSpPr>
          <p:cNvPr id="5"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30</a:t>
            </a:fld>
            <a:endParaRPr lang="en-US" altLang="en-US" sz="2000" dirty="0">
              <a:latin typeface="Arial" panose="020B0604020202020204" pitchFamily="34" charset="0"/>
              <a:ea typeface="SimSun"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1" hangingPunct="1">
              <a:spcBef>
                <a:spcPct val="0"/>
              </a:spcBef>
              <a:buClrTx/>
              <a:buNone/>
            </a:pPr>
            <a:r>
              <a:rPr lang="zh-CN" altLang="zh-HK" sz="2800" dirty="0">
                <a:solidFill>
                  <a:schemeClr val="tx1"/>
                </a:solidFill>
                <a:latin typeface="DFKai-SB" panose="03000509000000000000" pitchFamily="65" charset="-120"/>
                <a:ea typeface="DFKai-SB" panose="03000509000000000000" pitchFamily="65" charset="-120"/>
                <a:sym typeface="仿宋_GB2312" charset="-122"/>
              </a:rPr>
              <a:t>太空、深海、極地</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安全屬於新型領域安全。</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pPr marL="0" lvl="0" indent="0" algn="just" eaLnBrk="1" hangingPunct="1">
              <a:spcBef>
                <a:spcPct val="0"/>
              </a:spcBef>
              <a:buClrTx/>
              <a:buNone/>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國家管轄海域範圍包括領海、專屬經濟區和大陸架。深海蘊藏著豐富的金屬、能源和生物資源，包括鎳、鈷、錳等金屬、油氣資源、可燃冰等，潛在經濟和社會效益巨大。</a:t>
            </a:r>
            <a:endParaRPr lang="zh-CN" altLang="zh-HK" sz="2800" dirty="0">
              <a:solidFill>
                <a:schemeClr val="tx1"/>
              </a:solidFill>
              <a:latin typeface="DFKai-SB" panose="03000509000000000000" pitchFamily="65" charset="-120"/>
              <a:ea typeface="DFKai-SB" panose="03000509000000000000" pitchFamily="65" charset="-120"/>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31</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6</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深海</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3902409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lvl="0" indent="0" algn="just" eaLnBrk="1" hangingPunct="1">
              <a:spcBef>
                <a:spcPct val="0"/>
              </a:spcBef>
              <a:buClrTx/>
              <a:buNone/>
            </a:pPr>
            <a:r>
              <a:rPr lang="zh-CN" altLang="zh-HK" sz="2800" dirty="0">
                <a:solidFill>
                  <a:schemeClr val="tx1"/>
                </a:solidFill>
                <a:latin typeface="DFKai-SB" panose="03000509000000000000" pitchFamily="65" charset="-120"/>
                <a:ea typeface="DFKai-SB" panose="03000509000000000000" pitchFamily="65" charset="-120"/>
                <a:sym typeface="仿宋_GB2312" charset="-122"/>
              </a:rPr>
              <a:t>太空、深海、極地</a:t>
            </a:r>
            <a:r>
              <a:rPr lang="zh-TW" altLang="en-US" sz="2800" dirty="0">
                <a:solidFill>
                  <a:schemeClr val="tx1"/>
                </a:solidFill>
                <a:latin typeface="DFKai-SB" panose="03000509000000000000" pitchFamily="65" charset="-120"/>
                <a:ea typeface="DFKai-SB" panose="03000509000000000000" pitchFamily="65" charset="-120"/>
                <a:sym typeface="仿宋_GB2312" charset="-122"/>
              </a:rPr>
              <a:t>安全屬於新型領域安全。極地包括北極和南極地區，資源豐富，深藏著關乎地球氣候與環境變遷的自然密碼，維繫著全球能量循環、水循環和物質輸送，是全球環境變化和地球系統科學研究的前沿陣地，同時也是全球治理以及國際合作的重要領域。</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endParaRPr lang="en-US" dirty="0">
              <a:solidFill>
                <a:schemeClr val="tx1"/>
              </a:solidFill>
            </a:endParaRPr>
          </a:p>
        </p:txBody>
      </p:sp>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32</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7</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極地</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Tree>
    <p:extLst>
      <p:ext uri="{BB962C8B-B14F-4D97-AF65-F5344CB8AC3E}">
        <p14:creationId xmlns:p14="http://schemas.microsoft.com/office/powerpoint/2010/main" val="762627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33</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8</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生物</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Content Placeholder 2"/>
          <p:cNvSpPr txBox="1">
            <a:spLocks/>
          </p:cNvSpPr>
          <p:nvPr/>
        </p:nvSpPr>
        <p:spPr bwMode="auto">
          <a:xfrm>
            <a:off x="1991715" y="1929635"/>
            <a:ext cx="8915400" cy="3777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ts val="1000"/>
              </a:spcBef>
              <a:spcAft>
                <a:spcPct val="0"/>
              </a:spcAft>
              <a:buClr>
                <a:schemeClr val="accent1"/>
              </a:buClr>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eaLnBrk="1" hangingPunct="1">
              <a:spcBef>
                <a:spcPct val="0"/>
              </a:spcBef>
              <a:buClrTx/>
              <a:buFont typeface="Wingdings 3" panose="05040102010807070707" pitchFamily="18" charset="2"/>
              <a:buNone/>
            </a:pPr>
            <a:r>
              <a:rPr lang="zh-TW" altLang="en-US" sz="2800" dirty="0">
                <a:solidFill>
                  <a:schemeClr val="tx1"/>
                </a:solidFill>
                <a:latin typeface="DFKai-SB" panose="03000509000000000000" pitchFamily="65" charset="-120"/>
                <a:ea typeface="DFKai-SB" panose="03000509000000000000" pitchFamily="65" charset="-120"/>
                <a:sym typeface="仿宋_GB2312" charset="-122"/>
              </a:rPr>
              <a:t>生物安全是指國家有效防範和應對危險生物因子及相關因素威脅，生物技術能夠穩定健康發展，人民生命健康和生態系統相對處於沒有危險和不受威脅的狀態，生物領域具備維護國家安全和持續發展的能力。</a:t>
            </a:r>
            <a:endParaRPr lang="en-US" altLang="zh-TW" sz="2800" dirty="0">
              <a:solidFill>
                <a:schemeClr val="tx1"/>
              </a:solidFill>
              <a:latin typeface="DFKai-SB" panose="03000509000000000000" pitchFamily="65" charset="-120"/>
              <a:ea typeface="DFKai-SB" panose="03000509000000000000" pitchFamily="65" charset="-120"/>
              <a:sym typeface="仿宋_GB2312" charset="-122"/>
            </a:endParaRPr>
          </a:p>
          <a:p>
            <a:endParaRPr lang="en-US" dirty="0">
              <a:solidFill>
                <a:schemeClr val="tx1"/>
              </a:solidFill>
            </a:endParaRPr>
          </a:p>
        </p:txBody>
      </p:sp>
    </p:spTree>
    <p:extLst>
      <p:ext uri="{BB962C8B-B14F-4D97-AF65-F5344CB8AC3E}">
        <p14:creationId xmlns:p14="http://schemas.microsoft.com/office/powerpoint/2010/main" val="1191150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34</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HK"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1</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9</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人工智能</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Rectangle 6"/>
          <p:cNvSpPr/>
          <p:nvPr/>
        </p:nvSpPr>
        <p:spPr>
          <a:xfrm>
            <a:off x="2783770" y="1905000"/>
            <a:ext cx="6096000" cy="2677656"/>
          </a:xfrm>
          <a:prstGeom prst="rect">
            <a:avLst/>
          </a:prstGeom>
        </p:spPr>
        <p:txBody>
          <a:bodyPr>
            <a:spAutoFit/>
          </a:bodyPr>
          <a:lstStyle/>
          <a:p>
            <a:pPr algn="just" eaLnBrk="1" hangingPunct="1"/>
            <a:r>
              <a:rPr lang="zh-TW" altLang="en-US" sz="2800" dirty="0">
                <a:latin typeface="DFKai-SB" panose="03000509000000000000" pitchFamily="65" charset="-120"/>
                <a:ea typeface="DFKai-SB" panose="03000509000000000000" pitchFamily="65" charset="-120"/>
                <a:sym typeface="仿宋_GB2312" charset="-122"/>
              </a:rPr>
              <a:t>人工智能安全是惡意應用、私隱數據洩露、算法模型缺陷、輸出信息內容的安全風險、取代工人職位並降低就業率、敵對軍事應用。維護人工智能安全，必須確保人工智能可靠、可控、安全。</a:t>
            </a:r>
            <a:endParaRPr lang="en-US" altLang="zh-TW" sz="2800" dirty="0">
              <a:latin typeface="DFKai-SB" panose="03000509000000000000" pitchFamily="65" charset="-120"/>
              <a:ea typeface="DFKai-SB" panose="03000509000000000000" pitchFamily="65" charset="-120"/>
              <a:sym typeface="仿宋_GB2312" charset="-122"/>
            </a:endParaRPr>
          </a:p>
        </p:txBody>
      </p:sp>
    </p:spTree>
    <p:extLst>
      <p:ext uri="{BB962C8B-B14F-4D97-AF65-F5344CB8AC3E}">
        <p14:creationId xmlns:p14="http://schemas.microsoft.com/office/powerpoint/2010/main" val="529826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13D2013-9BCE-4C0C-98B2-C8338E7304AB}" type="slidenum">
              <a:rPr lang="zh-HK" altLang="en-US" smtClean="0"/>
              <a:pPr>
                <a:defRPr/>
              </a:pPr>
              <a:t>35</a:t>
            </a:fld>
            <a:endParaRPr lang="zh-CN" altLang="en-US"/>
          </a:p>
        </p:txBody>
      </p:sp>
      <p:sp>
        <p:nvSpPr>
          <p:cNvPr id="5" name="标题 1"/>
          <p:cNvSpPr>
            <a:spLocks noGrp="1"/>
          </p:cNvSpPr>
          <p:nvPr>
            <p:ph type="title"/>
          </p:nvPr>
        </p:nvSpPr>
        <p:spPr/>
        <p:txBody>
          <a:bodyPr/>
          <a:lstStyle/>
          <a:p>
            <a:pPr eaLnBrk="1" hangingPunct="1"/>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en-US" altLang="zh-TW"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20</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數據</a:t>
            </a:r>
            <a:r>
              <a:rPr lang="zh-HK" altLang="en-US" sz="28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安全</a:t>
            </a:r>
            <a:endParaRPr lang="zh-HK" altLang="en-US" dirty="0">
              <a:solidFill>
                <a:schemeClr val="tx1"/>
              </a:solidFill>
              <a:latin typeface="DFKai-SB" panose="03000509000000000000" pitchFamily="65" charset="-120"/>
              <a:ea typeface="DFKai-SB" panose="03000509000000000000" pitchFamily="65" charset="-120"/>
            </a:endParaRPr>
          </a:p>
        </p:txBody>
      </p:sp>
      <p:sp>
        <p:nvSpPr>
          <p:cNvPr id="7" name="Rectangle 6"/>
          <p:cNvSpPr/>
          <p:nvPr/>
        </p:nvSpPr>
        <p:spPr>
          <a:xfrm>
            <a:off x="2423745" y="1974286"/>
            <a:ext cx="6336440" cy="2677656"/>
          </a:xfrm>
          <a:prstGeom prst="rect">
            <a:avLst/>
          </a:prstGeom>
        </p:spPr>
        <p:txBody>
          <a:bodyPr wrap="square">
            <a:spAutoFit/>
          </a:bodyPr>
          <a:lstStyle/>
          <a:p>
            <a:pPr algn="just" eaLnBrk="1" hangingPunct="1"/>
            <a:r>
              <a:rPr lang="zh-TW" altLang="en-US" sz="2800" dirty="0">
                <a:latin typeface="DFKai-SB" panose="03000509000000000000" pitchFamily="65" charset="-120"/>
                <a:ea typeface="DFKai-SB" panose="03000509000000000000" pitchFamily="65" charset="-120"/>
                <a:sym typeface="仿宋_GB2312" charset="-122"/>
              </a:rPr>
              <a:t>數據安全是網絡空間的基礎，是國家安全的重要組成部分。數據是指任何以電子或者其他方式對信息的記錄。數據安全是指通過採取必要措施，確保數據處於有效保護和合法利用的狀態，以及具備保障持續安全狀態的能力。</a:t>
            </a:r>
            <a:endParaRPr lang="en-US" altLang="zh-TW" sz="2800" dirty="0">
              <a:latin typeface="DFKai-SB" panose="03000509000000000000" pitchFamily="65" charset="-120"/>
              <a:ea typeface="DFKai-SB" panose="03000509000000000000" pitchFamily="65" charset="-120"/>
              <a:sym typeface="仿宋_GB2312" charset="-122"/>
            </a:endParaRPr>
          </a:p>
        </p:txBody>
      </p:sp>
    </p:spTree>
    <p:extLst>
      <p:ext uri="{BB962C8B-B14F-4D97-AF65-F5344CB8AC3E}">
        <p14:creationId xmlns:p14="http://schemas.microsoft.com/office/powerpoint/2010/main" val="30744447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内容占位符 2"/>
          <p:cNvSpPr txBox="1">
            <a:spLocks noChangeArrowheads="1"/>
          </p:cNvSpPr>
          <p:nvPr/>
        </p:nvSpPr>
        <p:spPr bwMode="auto">
          <a:xfrm>
            <a:off x="2456036" y="220861"/>
            <a:ext cx="6480449" cy="496931"/>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eaLnBrk="1" hangingPunct="1">
              <a:lnSpc>
                <a:spcPct val="150000"/>
              </a:lnSpc>
              <a:spcBef>
                <a:spcPct val="0"/>
              </a:spcBef>
              <a:buFontTx/>
              <a:buNone/>
              <a:defRPr/>
            </a:pPr>
            <a:r>
              <a:rPr lang="zh-HK" altLang="en-US" sz="40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維護</a:t>
            </a:r>
            <a:r>
              <a:rPr lang="zh-TW" altLang="en-US" sz="40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中</a:t>
            </a:r>
            <a:r>
              <a:rPr lang="zh-HK" altLang="en-US" sz="40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國國家安全的</a:t>
            </a:r>
            <a:r>
              <a:rPr lang="zh-CN" altLang="en-US" sz="4000" b="1" dirty="0">
                <a:latin typeface="DFKai-SB" panose="03000509000000000000" pitchFamily="65" charset="-120"/>
                <a:ea typeface="DFKai-SB" panose="03000509000000000000" pitchFamily="65" charset="-120"/>
                <a:cs typeface="幼圆" panose="02010509060101010101" pitchFamily="49" charset="-122"/>
                <a:sym typeface="Microsoft YaHei" panose="020B0503020204020204" pitchFamily="34" charset="-122"/>
              </a:rPr>
              <a:t>意義</a:t>
            </a:r>
            <a:endParaRPr lang="zh-CN" altLang="en-US" sz="4000" b="1" strike="sngStrike" dirty="0">
              <a:solidFill>
                <a:srgbClr val="C00000"/>
              </a:solidFill>
              <a:latin typeface="DFKai-SB" panose="03000509000000000000" pitchFamily="65" charset="-120"/>
              <a:ea typeface="DFKai-SB" panose="03000509000000000000" pitchFamily="65" charset="-120"/>
            </a:endParaRPr>
          </a:p>
        </p:txBody>
      </p:sp>
      <p:sp>
        <p:nvSpPr>
          <p:cNvPr id="48131" name="Content Placeholder 2"/>
          <p:cNvSpPr txBox="1">
            <a:spLocks noChangeArrowheads="1"/>
          </p:cNvSpPr>
          <p:nvPr/>
        </p:nvSpPr>
        <p:spPr bwMode="auto">
          <a:xfrm>
            <a:off x="1631690" y="1637598"/>
            <a:ext cx="8496591"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0"/>
              </a:spcBef>
              <a:spcAft>
                <a:spcPct val="35000"/>
              </a:spcAft>
              <a:buClrTx/>
              <a:buFont typeface="Arial" panose="020B0604020202020204" pitchFamily="34" charset="0"/>
              <a:buChar char="•"/>
            </a:pP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國家安全是國泰民安的重要基石，是國家生存發展的基本前提。維護國家安全是全國各族人民根本利益所在。 </a:t>
            </a:r>
            <a:endParaRPr lang="zh-HK" altLang="en-US" sz="24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14" name="任意多边形: 形状 13"/>
          <p:cNvSpPr/>
          <p:nvPr/>
        </p:nvSpPr>
        <p:spPr>
          <a:xfrm rot="16200000">
            <a:off x="5817394" y="3842544"/>
            <a:ext cx="1039813" cy="206375"/>
          </a:xfrm>
          <a:custGeom>
            <a:avLst/>
            <a:gdLst>
              <a:gd name="connsiteX0" fmla="*/ 0 w 1387029"/>
              <a:gd name="connsiteY0" fmla="*/ 0 h 277405"/>
              <a:gd name="connsiteX1" fmla="*/ 1387029 w 1387029"/>
              <a:gd name="connsiteY1" fmla="*/ 0 h 277405"/>
              <a:gd name="connsiteX2" fmla="*/ 1387029 w 1387029"/>
              <a:gd name="connsiteY2" fmla="*/ 277405 h 277405"/>
              <a:gd name="connsiteX3" fmla="*/ 0 w 1387029"/>
              <a:gd name="connsiteY3" fmla="*/ 277405 h 277405"/>
              <a:gd name="connsiteX4" fmla="*/ 0 w 1387029"/>
              <a:gd name="connsiteY4" fmla="*/ 0 h 27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029" h="277405">
                <a:moveTo>
                  <a:pt x="0" y="0"/>
                </a:moveTo>
                <a:lnTo>
                  <a:pt x="1387029" y="0"/>
                </a:lnTo>
                <a:lnTo>
                  <a:pt x="1387029" y="277405"/>
                </a:lnTo>
                <a:lnTo>
                  <a:pt x="0" y="2774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19" tIns="7619" rIns="7620" bIns="7620" spcCol="1270" anchor="b"/>
          <a:lstStyle/>
          <a:p>
            <a:pPr defTabSz="533400" eaLnBrk="1" fontAlgn="auto" hangingPunct="1">
              <a:lnSpc>
                <a:spcPct val="90000"/>
              </a:lnSpc>
              <a:spcBef>
                <a:spcPts val="0"/>
              </a:spcBef>
              <a:spcAft>
                <a:spcPct val="35000"/>
              </a:spcAft>
              <a:defRPr/>
            </a:pPr>
            <a:endParaRPr lang="zh-CN" altLang="en-US" sz="1200"/>
          </a:p>
        </p:txBody>
      </p:sp>
      <p:sp>
        <p:nvSpPr>
          <p:cNvPr id="16" name="任意多边形: 形状 15"/>
          <p:cNvSpPr/>
          <p:nvPr/>
        </p:nvSpPr>
        <p:spPr>
          <a:xfrm rot="16200000">
            <a:off x="7065962" y="3841751"/>
            <a:ext cx="1039813" cy="207962"/>
          </a:xfrm>
          <a:custGeom>
            <a:avLst/>
            <a:gdLst>
              <a:gd name="connsiteX0" fmla="*/ 0 w 1387029"/>
              <a:gd name="connsiteY0" fmla="*/ 0 h 277405"/>
              <a:gd name="connsiteX1" fmla="*/ 1387029 w 1387029"/>
              <a:gd name="connsiteY1" fmla="*/ 0 h 277405"/>
              <a:gd name="connsiteX2" fmla="*/ 1387029 w 1387029"/>
              <a:gd name="connsiteY2" fmla="*/ 277405 h 277405"/>
              <a:gd name="connsiteX3" fmla="*/ 0 w 1387029"/>
              <a:gd name="connsiteY3" fmla="*/ 277405 h 277405"/>
              <a:gd name="connsiteX4" fmla="*/ 0 w 1387029"/>
              <a:gd name="connsiteY4" fmla="*/ 0 h 27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029" h="277405">
                <a:moveTo>
                  <a:pt x="0" y="0"/>
                </a:moveTo>
                <a:lnTo>
                  <a:pt x="1387029" y="0"/>
                </a:lnTo>
                <a:lnTo>
                  <a:pt x="1387029" y="277405"/>
                </a:lnTo>
                <a:lnTo>
                  <a:pt x="0" y="2774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19" tIns="7619" rIns="7620" bIns="7620" spcCol="1270" anchor="b"/>
          <a:lstStyle/>
          <a:p>
            <a:pPr defTabSz="533400" eaLnBrk="1" fontAlgn="auto" hangingPunct="1">
              <a:lnSpc>
                <a:spcPct val="90000"/>
              </a:lnSpc>
              <a:spcBef>
                <a:spcPts val="0"/>
              </a:spcBef>
              <a:spcAft>
                <a:spcPct val="35000"/>
              </a:spcAft>
              <a:defRPr/>
            </a:pPr>
            <a:endParaRPr lang="zh-CN" altLang="en-US" sz="1200" dirty="0"/>
          </a:p>
        </p:txBody>
      </p:sp>
      <p:sp>
        <p:nvSpPr>
          <p:cNvPr id="19" name="任意多边形: 形状 18"/>
          <p:cNvSpPr/>
          <p:nvPr/>
        </p:nvSpPr>
        <p:spPr>
          <a:xfrm rot="16200000">
            <a:off x="7065962" y="2660651"/>
            <a:ext cx="1039813" cy="207962"/>
          </a:xfrm>
          <a:custGeom>
            <a:avLst/>
            <a:gdLst>
              <a:gd name="connsiteX0" fmla="*/ 0 w 1387029"/>
              <a:gd name="connsiteY0" fmla="*/ 0 h 277405"/>
              <a:gd name="connsiteX1" fmla="*/ 1387029 w 1387029"/>
              <a:gd name="connsiteY1" fmla="*/ 0 h 277405"/>
              <a:gd name="connsiteX2" fmla="*/ 1387029 w 1387029"/>
              <a:gd name="connsiteY2" fmla="*/ 277405 h 277405"/>
              <a:gd name="connsiteX3" fmla="*/ 0 w 1387029"/>
              <a:gd name="connsiteY3" fmla="*/ 277405 h 277405"/>
              <a:gd name="connsiteX4" fmla="*/ 0 w 1387029"/>
              <a:gd name="connsiteY4" fmla="*/ 0 h 2774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7029" h="277405">
                <a:moveTo>
                  <a:pt x="0" y="0"/>
                </a:moveTo>
                <a:lnTo>
                  <a:pt x="1387029" y="0"/>
                </a:lnTo>
                <a:lnTo>
                  <a:pt x="1387029" y="277405"/>
                </a:lnTo>
                <a:lnTo>
                  <a:pt x="0" y="27740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7619" tIns="7620" rIns="7620" bIns="7619" spcCol="1270" anchor="b"/>
          <a:lstStyle/>
          <a:p>
            <a:pPr defTabSz="533400" eaLnBrk="1" fontAlgn="auto" hangingPunct="1">
              <a:lnSpc>
                <a:spcPct val="90000"/>
              </a:lnSpc>
              <a:spcBef>
                <a:spcPts val="0"/>
              </a:spcBef>
              <a:spcAft>
                <a:spcPct val="35000"/>
              </a:spcAft>
              <a:defRPr/>
            </a:pPr>
            <a:endParaRPr lang="zh-CN" altLang="en-US" sz="1200"/>
          </a:p>
        </p:txBody>
      </p:sp>
      <p:sp>
        <p:nvSpPr>
          <p:cNvPr id="48135" name="Content Placeholder 2"/>
          <p:cNvSpPr txBox="1">
            <a:spLocks noChangeArrowheads="1"/>
          </p:cNvSpPr>
          <p:nvPr/>
        </p:nvSpPr>
        <p:spPr bwMode="auto">
          <a:xfrm>
            <a:off x="1724249" y="2867760"/>
            <a:ext cx="8404032"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Arial" panose="020B0604020202020204" pitchFamily="34" charset="0"/>
              <a:buChar char="•"/>
            </a:pP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當前，國家面臨的風險是多方面的，既包括國內的經濟、政治、意識形態、社會風險以及來自自然界的風險，也包括國際經濟、政治、軍事風險等。各種風險相互交織、相互作用，威脅國家安全</a:t>
            </a:r>
            <a:r>
              <a:rPr lang="zh-CN" altLang="en-US" sz="24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endParaRPr lang="zh-HK" altLang="en-US" sz="2400"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48136" name="Content Placeholder 2"/>
          <p:cNvSpPr txBox="1">
            <a:spLocks noChangeArrowheads="1"/>
          </p:cNvSpPr>
          <p:nvPr/>
        </p:nvSpPr>
        <p:spPr bwMode="auto">
          <a:xfrm>
            <a:off x="1677969" y="5023702"/>
            <a:ext cx="8404031"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Arial" panose="020B0604020202020204" pitchFamily="34" charset="0"/>
              <a:buChar char="•"/>
            </a:pP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發展</a:t>
            </a: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和</a:t>
            </a: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安全</a:t>
            </a:r>
            <a:r>
              <a:rPr lang="zh-TW"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CN" altLang="en-US" sz="2400" dirty="0">
                <a:solidFill>
                  <a:schemeClr val="tx1"/>
                </a:solidFill>
                <a:latin typeface="DFKai-SB" panose="03000509000000000000" pitchFamily="65" charset="-120"/>
                <a:ea typeface="DFKai-SB" panose="03000509000000000000" pitchFamily="65" charset="-120"/>
                <a:sym typeface="SimSun" panose="02010600030101010101" pitchFamily="2" charset="-122"/>
              </a:rPr>
              <a:t>需同步推進。維護國家安全，既要運用發展成果鞏固國家安全基礎，又要塑造有利於經濟社會發展的安全環境，以發展促安全，以安全保發展。</a:t>
            </a:r>
            <a:endParaRPr lang="en-US" altLang="zh-HK" sz="2400" dirty="0">
              <a:solidFill>
                <a:schemeClr val="tx1"/>
              </a:solidFill>
              <a:latin typeface="DFKai-SB" panose="03000509000000000000" pitchFamily="65" charset="-120"/>
              <a:ea typeface="DFKai-SB" panose="03000509000000000000" pitchFamily="65" charset="-120"/>
            </a:endParaRPr>
          </a:p>
        </p:txBody>
      </p:sp>
      <p:sp>
        <p:nvSpPr>
          <p:cNvPr id="48137"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48BF390C-718A-40D7-9A94-CCBA36002131}" type="slidenum">
              <a:rPr lang="en-US" altLang="en-US" smtClean="0">
                <a:latin typeface="Arial" panose="020B0604020202020204" pitchFamily="34" charset="0"/>
                <a:ea typeface="SimSun" panose="02010600030101010101" pitchFamily="2" charset="-122"/>
              </a:rPr>
              <a:pPr fontAlgn="base">
                <a:spcBef>
                  <a:spcPct val="0"/>
                </a:spcBef>
                <a:spcAft>
                  <a:spcPct val="0"/>
                </a:spcAft>
              </a:pPr>
              <a:t>36</a:t>
            </a:fld>
            <a:endParaRPr lang="en-US"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041859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631690" y="1052835"/>
            <a:ext cx="9072630" cy="4631055"/>
          </a:xfrm>
          <a:prstGeom prst="round2DiagRect">
            <a:avLst/>
          </a:prstGeom>
          <a:noFill/>
          <a:ln>
            <a:noFill/>
          </a:ln>
        </p:spPr>
        <p:txBody>
          <a:bodyPr wrap="square">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ct val="20000"/>
              </a:spcBef>
              <a:buClrTx/>
              <a:buFont typeface="Arial" panose="020B0604020202020204" pitchFamily="34" charset="0"/>
              <a:buChar char="•"/>
            </a:pPr>
            <a:r>
              <a:rPr lang="zh-CN" altLang="en-US" sz="2800" dirty="0">
                <a:solidFill>
                  <a:schemeClr val="tx1"/>
                </a:solidFill>
                <a:latin typeface="DFKai-SB" panose="03000509000000000000" pitchFamily="65" charset="-120"/>
                <a:ea typeface="DFKai-SB" panose="03000509000000000000" pitchFamily="65" charset="-120"/>
              </a:rPr>
              <a:t>國家安全對於國家的生存和發展具有重要意義。每個國家都重視國家安全。</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lnSpc>
                <a:spcPct val="130000"/>
              </a:lnSpc>
              <a:spcBef>
                <a:spcPct val="20000"/>
              </a:spcBef>
              <a:buClrTx/>
              <a:buFont typeface="Arial" panose="020B0604020202020204" pitchFamily="34" charset="0"/>
              <a:buChar char="•"/>
            </a:pPr>
            <a:r>
              <a:rPr lang="zh-CN" altLang="en-US" sz="2800" dirty="0">
                <a:solidFill>
                  <a:schemeClr val="tx1"/>
                </a:solidFill>
                <a:latin typeface="DFKai-SB" panose="03000509000000000000" pitchFamily="65" charset="-120"/>
                <a:ea typeface="DFKai-SB" panose="03000509000000000000" pitchFamily="65" charset="-120"/>
              </a:rPr>
              <a:t>總體國家安全觀強調以宏觀的、整體的角度，全盤理解、實踐和推動國家的整體安全。總體國家安全涵蓋</a:t>
            </a:r>
            <a:r>
              <a:rPr lang="zh-TW" altLang="en-US" sz="2800" dirty="0">
                <a:solidFill>
                  <a:schemeClr val="tx1"/>
                </a:solidFill>
                <a:latin typeface="DFKai-SB" panose="03000509000000000000" pitchFamily="65" charset="-120"/>
                <a:ea typeface="DFKai-SB" panose="03000509000000000000" pitchFamily="65" charset="-120"/>
              </a:rPr>
              <a:t>二十</a:t>
            </a:r>
            <a:r>
              <a:rPr lang="zh-CN" altLang="en-US" sz="2800" dirty="0">
                <a:solidFill>
                  <a:schemeClr val="tx1"/>
                </a:solidFill>
                <a:latin typeface="DFKai-SB" panose="03000509000000000000" pitchFamily="65" charset="-120"/>
                <a:ea typeface="DFKai-SB" panose="03000509000000000000" pitchFamily="65" charset="-120"/>
              </a:rPr>
              <a:t>個重點領域。</a:t>
            </a:r>
            <a:endParaRPr lang="en-US" altLang="zh-CN" sz="2800" dirty="0">
              <a:solidFill>
                <a:schemeClr val="tx1"/>
              </a:solidFill>
              <a:latin typeface="DFKai-SB" panose="03000509000000000000" pitchFamily="65" charset="-120"/>
              <a:ea typeface="DFKai-SB" panose="03000509000000000000" pitchFamily="65" charset="-120"/>
            </a:endParaRPr>
          </a:p>
          <a:p>
            <a:pPr eaLnBrk="1" hangingPunct="1">
              <a:lnSpc>
                <a:spcPct val="130000"/>
              </a:lnSpc>
              <a:spcBef>
                <a:spcPct val="20000"/>
              </a:spcBef>
              <a:buClrTx/>
              <a:buFont typeface="Arial" panose="020B0604020202020204" pitchFamily="34" charset="0"/>
              <a:buChar char="•"/>
            </a:pPr>
            <a:r>
              <a:rPr lang="zh-CN" altLang="en-US" sz="2800" dirty="0">
                <a:solidFill>
                  <a:schemeClr val="tx1"/>
                </a:solidFill>
                <a:latin typeface="DFKai-SB" panose="03000509000000000000" pitchFamily="65" charset="-120"/>
                <a:ea typeface="DFKai-SB" panose="03000509000000000000" pitchFamily="65" charset="-120"/>
              </a:rPr>
              <a:t>樹立總體國家安全觀，自覺維護國家安全，是每個中國公民的義務。</a:t>
            </a:r>
            <a:endParaRPr lang="en-US" altLang="zh-CN" sz="2800" dirty="0">
              <a:solidFill>
                <a:schemeClr val="tx1"/>
              </a:solidFill>
              <a:latin typeface="DFKai-SB" panose="03000509000000000000" pitchFamily="65" charset="-120"/>
              <a:ea typeface="DFKai-SB" panose="03000509000000000000" pitchFamily="65" charset="-120"/>
            </a:endParaRPr>
          </a:p>
        </p:txBody>
      </p:sp>
      <p:sp>
        <p:nvSpPr>
          <p:cNvPr id="50179"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DD7F2176-7098-47BF-A41F-579A2208B928}" type="slidenum">
              <a:rPr lang="en-US" altLang="en-US" smtClean="0">
                <a:latin typeface="Arial" panose="020B0604020202020204" pitchFamily="34" charset="0"/>
                <a:ea typeface="SimSun" panose="02010600030101010101" pitchFamily="2" charset="-122"/>
              </a:rPr>
              <a:pPr fontAlgn="base">
                <a:spcBef>
                  <a:spcPct val="0"/>
                </a:spcBef>
                <a:spcAft>
                  <a:spcPct val="0"/>
                </a:spcAft>
              </a:pPr>
              <a:t>37</a:t>
            </a:fld>
            <a:endParaRPr lang="en-US"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107905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65B92E1-06FE-404D-9299-4FC815F64A66}" type="slidenum">
              <a:rPr lang="en-US" altLang="en-US" smtClean="0">
                <a:latin typeface="Arial" panose="020B0604020202020204" pitchFamily="34" charset="0"/>
                <a:ea typeface="SimSun" panose="02010600030101010101" pitchFamily="2" charset="-122"/>
              </a:rPr>
              <a:pPr fontAlgn="base">
                <a:spcBef>
                  <a:spcPct val="0"/>
                </a:spcBef>
                <a:spcAft>
                  <a:spcPct val="0"/>
                </a:spcAft>
              </a:pPr>
              <a:t>38</a:t>
            </a:fld>
            <a:endParaRPr lang="en-US" altLang="en-US" dirty="0">
              <a:latin typeface="Arial" panose="020B0604020202020204" pitchFamily="34" charset="0"/>
              <a:ea typeface="SimSun" panose="02010600030101010101" pitchFamily="2" charset="-122"/>
            </a:endParaRPr>
          </a:p>
        </p:txBody>
      </p:sp>
      <p:sp>
        <p:nvSpPr>
          <p:cNvPr id="9" name="文本框 8"/>
          <p:cNvSpPr txBox="1"/>
          <p:nvPr/>
        </p:nvSpPr>
        <p:spPr>
          <a:xfrm>
            <a:off x="1703674" y="520422"/>
            <a:ext cx="7416514" cy="837676"/>
          </a:xfrm>
          <a:prstGeom prst="round2DiagRect">
            <a:avLst/>
          </a:prstGeom>
          <a:noFill/>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just" eaLnBrk="1" fontAlgn="auto" hangingPunct="1">
              <a:lnSpc>
                <a:spcPct val="120000"/>
              </a:lnSpc>
              <a:spcBef>
                <a:spcPct val="20000"/>
              </a:spcBef>
              <a:spcAft>
                <a:spcPts val="0"/>
              </a:spcAft>
              <a:buClrTx/>
              <a:buFont typeface="Arial" panose="020B0604020202020204" pitchFamily="34" charset="0"/>
              <a:buNone/>
              <a:defRPr/>
            </a:pPr>
            <a:r>
              <a:rPr lang="zh-CN" altLang="en-US" sz="3600" b="1" dirty="0">
                <a:solidFill>
                  <a:schemeClr val="tx1"/>
                </a:solidFill>
                <a:latin typeface="DFKai-SB" panose="03000509000000000000" pitchFamily="65" charset="-120"/>
                <a:ea typeface="DFKai-SB" panose="03000509000000000000" pitchFamily="65" charset="-120"/>
              </a:rPr>
              <a:t>香港維護國家安全有甚麼現實意義？</a:t>
            </a:r>
            <a:endParaRPr lang="zh-CN" altLang="en-US" sz="3600" b="1" dirty="0">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11" name="文本框 10"/>
          <p:cNvSpPr txBox="1"/>
          <p:nvPr/>
        </p:nvSpPr>
        <p:spPr>
          <a:xfrm>
            <a:off x="1199660" y="1536625"/>
            <a:ext cx="9450317" cy="4167950"/>
          </a:xfrm>
          <a:prstGeom prst="round2DiagRect">
            <a:avLst/>
          </a:prstGeom>
          <a:noFill/>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ct val="20000"/>
              </a:spcBef>
              <a:buClrTx/>
              <a:buFont typeface="Arial" panose="020B0604020202020204" pitchFamily="34" charset="0"/>
              <a:buNone/>
            </a:pPr>
            <a:r>
              <a:rPr lang="zh-CN" altLang="en-US" dirty="0">
                <a:solidFill>
                  <a:schemeClr val="tx1"/>
                </a:solidFill>
                <a:latin typeface="DFKai-SB" panose="03000509000000000000" pitchFamily="65" charset="-120"/>
                <a:ea typeface="DFKai-SB" panose="03000509000000000000" pitchFamily="65" charset="-120"/>
              </a:rPr>
              <a:t>    </a:t>
            </a:r>
            <a:r>
              <a:rPr lang="zh-CN" altLang="en-US" sz="2600" dirty="0">
                <a:solidFill>
                  <a:schemeClr val="tx1"/>
                </a:solidFill>
                <a:latin typeface="DFKai-SB" panose="03000509000000000000" pitchFamily="65" charset="-120"/>
                <a:ea typeface="DFKai-SB" panose="03000509000000000000" pitchFamily="65" charset="-120"/>
              </a:rPr>
              <a:t>國家安全是一個不可分割的體系，每一個要素都相互關聯、相互影響。國家是一個整體，國家安全亦是一個整體，密不可分。認識總體國家安全觀，有助我們進一步認識祖國，認識國家安全的意義和重要性，以及如何為維護國家安全作出貢獻。有國才有家，中國是我的祖國，香港是我的家園。國家安全、護我家園！維護國家安全，也就維護了我的家園。           </a:t>
            </a:r>
            <a:r>
              <a:rPr lang="zh-CN" altLang="en-US" sz="2400" dirty="0">
                <a:solidFill>
                  <a:schemeClr val="tx1"/>
                </a:solidFill>
                <a:latin typeface="DFKai-SB" panose="03000509000000000000" pitchFamily="65" charset="-120"/>
                <a:ea typeface="DFKai-SB" panose="03000509000000000000" pitchFamily="65" charset="-120"/>
              </a:rPr>
              <a:t>            </a:t>
            </a:r>
            <a:endParaRPr lang="en-US" altLang="zh-CN" sz="2400" dirty="0">
              <a:solidFill>
                <a:schemeClr val="tx1"/>
              </a:solidFill>
              <a:latin typeface="DFKai-SB" panose="03000509000000000000" pitchFamily="65" charset="-120"/>
              <a:ea typeface="DFKai-SB" panose="03000509000000000000" pitchFamily="65" charset="-120"/>
            </a:endParaRPr>
          </a:p>
          <a:p>
            <a:pPr eaLnBrk="1" hangingPunct="1">
              <a:lnSpc>
                <a:spcPct val="130000"/>
              </a:lnSpc>
              <a:spcBef>
                <a:spcPct val="20000"/>
              </a:spcBef>
              <a:buClrTx/>
              <a:buFont typeface="Arial" panose="020B0604020202020204" pitchFamily="34" charset="0"/>
              <a:buNone/>
            </a:pPr>
            <a:r>
              <a:rPr lang="en-US" altLang="zh-CN" sz="2400" dirty="0">
                <a:solidFill>
                  <a:schemeClr val="tx1"/>
                </a:solidFill>
                <a:latin typeface="DFKai-SB" panose="03000509000000000000" pitchFamily="65" charset="-120"/>
                <a:ea typeface="DFKai-SB" panose="03000509000000000000" pitchFamily="65" charset="-120"/>
              </a:rPr>
              <a:t>                                   </a:t>
            </a:r>
            <a:endParaRPr lang="en-US" altLang="zh-TW" sz="2400" dirty="0">
              <a:solidFill>
                <a:schemeClr val="tx1"/>
              </a:solidFill>
              <a:latin typeface="DFKai-SB" panose="03000509000000000000" pitchFamily="65" charset="-120"/>
              <a:ea typeface="DFKai-SB" panose="03000509000000000000" pitchFamily="65" charset="-120"/>
            </a:endParaRPr>
          </a:p>
        </p:txBody>
      </p:sp>
      <p:sp>
        <p:nvSpPr>
          <p:cNvPr id="6" name="文字方塊 5"/>
          <p:cNvSpPr txBox="1">
            <a:spLocks noChangeArrowheads="1"/>
          </p:cNvSpPr>
          <p:nvPr/>
        </p:nvSpPr>
        <p:spPr bwMode="auto">
          <a:xfrm>
            <a:off x="1487680" y="5085115"/>
            <a:ext cx="6767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參考：</a:t>
            </a:r>
            <a:r>
              <a:rPr lang="zh-TW"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全民國家安全教育日</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cs typeface="Times New Roman" panose="02020603050405020304" pitchFamily="18" charset="0"/>
              </a:rPr>
              <a:t>https://www.nsed.gov.hk/</a:t>
            </a:r>
            <a:endParaRPr lang="zh-HK" altLang="en-US" sz="1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650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文字方塊 1"/>
          <p:cNvSpPr txBox="1">
            <a:spLocks noChangeArrowheads="1"/>
          </p:cNvSpPr>
          <p:nvPr/>
        </p:nvSpPr>
        <p:spPr bwMode="auto">
          <a:xfrm>
            <a:off x="1847705" y="1825552"/>
            <a:ext cx="9864685" cy="3493264"/>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Since Hong Kong’s return to China, it has been difficult for the HKSAR Government to commence the relevant work of local legislation for Article 23 of The</a:t>
            </a:r>
            <a:r>
              <a:rPr lang="en-US" altLang="zh-CN"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Basic Law of the HKSAR of the PRC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Basic Law). As a result, Hong Kong has long been “</a:t>
            </a:r>
            <a:r>
              <a:rPr lang="en-US" altLang="zh-CN"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defenceless</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in terms of safeguarding national security and hence facing considerable risks.</a:t>
            </a:r>
            <a:endParaRPr lang="zh-HK"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a:p>
            <a:pPr algn="just" eaLnBrk="1" hangingPunct="1">
              <a:spcBef>
                <a:spcPct val="0"/>
              </a:spcBef>
              <a:spcAft>
                <a:spcPts val="600"/>
              </a:spcAft>
              <a:buClrTx/>
              <a:buNone/>
            </a:pP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In recent years, the opposition forces and </a:t>
            </a:r>
            <a:r>
              <a:rPr lang="en-US" altLang="zh-TW"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organisations</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advocating “Hong Kong independence” and “self-determination” have blatantly challenged the authority of the Central Authorities and the HKSAR Government, pleaded for interference in Hong Kong’s affairs by external forces and even begged for sanctions against Hong Kong and thus disregarding the interests of Hong Kong people and our country. Meanwhile, external forces have intensified their interference in Hong Kong’s internal affairs, passed laws relating to Hong Kong’s human rights, democracy or autonomy, and flagrantly glorified the illegal acts of radicals, all of which seriously </a:t>
            </a:r>
            <a:r>
              <a:rPr lang="en-US" altLang="zh-TW"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jeopardise</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our nation’s sovereignty, security and development interests.</a:t>
            </a:r>
            <a:endParaRPr lang="zh-TW"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p:txBody>
      </p:sp>
      <p:sp>
        <p:nvSpPr>
          <p:cNvPr id="51204" name="文字方塊 11"/>
          <p:cNvSpPr txBox="1">
            <a:spLocks noChangeArrowheads="1"/>
          </p:cNvSpPr>
          <p:nvPr/>
        </p:nvSpPr>
        <p:spPr bwMode="auto">
          <a:xfrm>
            <a:off x="1847705" y="5525416"/>
            <a:ext cx="9864685" cy="954107"/>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a:t>
            </a:r>
          </a:p>
          <a:p>
            <a:pPr eaLnBrk="1" hangingPunct="1">
              <a:spcBef>
                <a:spcPct val="0"/>
              </a:spcBef>
              <a:buClrTx/>
              <a:buFontTx/>
              <a:buNone/>
            </a:pP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Pamphlet of the</a:t>
            </a:r>
            <a:r>
              <a:rPr lang="en-US" altLang="zh-TW" sz="14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by the</a:t>
            </a:r>
            <a:r>
              <a:rPr lang="en-US" altLang="zh-TW" sz="14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Government of Hong Kong Special Administrative Region. </a:t>
            </a:r>
            <a:r>
              <a:rPr lang="en-GB"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https://www.isd.gov.hk/nationalsecurity/eng/pdf/NSL_QnA_Book.pdf</a:t>
            </a:r>
            <a:endParaRPr lang="zh-HK" altLang="en-US"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1205" name="文字方塊 2"/>
          <p:cNvSpPr txBox="1">
            <a:spLocks noChangeArrowheads="1"/>
          </p:cNvSpPr>
          <p:nvPr/>
        </p:nvSpPr>
        <p:spPr bwMode="auto">
          <a:xfrm>
            <a:off x="1415675" y="310901"/>
            <a:ext cx="10447713" cy="830997"/>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kumimoji="1" lang="en-US" altLang="zh-HK"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Legislation Process of the</a:t>
            </a:r>
            <a:r>
              <a:rPr kumimoji="1" lang="en-US" altLang="zh-HK" sz="24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a:t>
            </a:r>
            <a:endParaRPr kumimoji="1" lang="zh-HK" altLang="en-US" sz="40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1206" name="文字方塊 3"/>
          <p:cNvSpPr txBox="1">
            <a:spLocks noChangeArrowheads="1"/>
          </p:cNvSpPr>
          <p:nvPr/>
        </p:nvSpPr>
        <p:spPr bwMode="auto">
          <a:xfrm>
            <a:off x="4805920" y="1235496"/>
            <a:ext cx="3667222" cy="461665"/>
          </a:xfrm>
          <a:prstGeom prst="rect">
            <a:avLst/>
          </a:prstGeom>
          <a:noFill/>
          <a:ln>
            <a:noFill/>
          </a:ln>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kumimoji="1" lang="en-US" altLang="zh-HK"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Background of Legislation</a:t>
            </a:r>
            <a:endParaRPr kumimoji="1" lang="zh-HK"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8" name="灯片编号占位符 1"/>
          <p:cNvSpPr>
            <a:spLocks noGrp="1" noChangeArrowheads="1"/>
          </p:cNvSpPr>
          <p:nvPr>
            <p:ph type="sldNum" sz="quarter" idx="10"/>
          </p:nvPr>
        </p:nvSpPr>
        <p:spPr bwMode="auto">
          <a:xfrm>
            <a:off x="9120188" y="6381750"/>
            <a:ext cx="2743200" cy="365125"/>
          </a:xfrm>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65B92E1-06FE-404D-9299-4FC815F64A66}" type="slidenum">
              <a:rPr lang="en-US" altLang="en-US" sz="2000" smtClean="0">
                <a:latin typeface="Arial" panose="020B0604020202020204" pitchFamily="34" charset="0"/>
                <a:ea typeface="宋体" panose="02010600030101010101" pitchFamily="2" charset="-122"/>
              </a:rPr>
              <a:t>39</a:t>
            </a:fld>
            <a:endParaRPr lang="en-US"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359810" y="2996970"/>
            <a:ext cx="6120425" cy="1468800"/>
          </a:xfrm>
        </p:spPr>
        <p:txBody>
          <a:bodyPr/>
          <a:lstStyle/>
          <a:p>
            <a:r>
              <a:rPr lang="en-US" altLang="zh-HK" sz="3200" dirty="0">
                <a:solidFill>
                  <a:schemeClr val="tx1"/>
                </a:solidFill>
                <a:latin typeface="Times New Roman" panose="02020603050405020304" pitchFamily="18" charset="0"/>
                <a:cs typeface="Times New Roman" panose="02020603050405020304" pitchFamily="18" charset="0"/>
              </a:rPr>
              <a:t>Chinese version only:</a:t>
            </a:r>
            <a:br>
              <a:rPr lang="en-US" altLang="zh-HK" sz="3200" dirty="0">
                <a:solidFill>
                  <a:schemeClr val="tx1"/>
                </a:solidFill>
                <a:latin typeface="Times New Roman" panose="02020603050405020304" pitchFamily="18" charset="0"/>
                <a:cs typeface="Times New Roman" panose="02020603050405020304" pitchFamily="18" charset="0"/>
              </a:rPr>
            </a:br>
            <a:r>
              <a:rPr lang="en-US" altLang="zh-HK" sz="3200" dirty="0">
                <a:solidFill>
                  <a:schemeClr val="tx1"/>
                </a:solidFill>
                <a:latin typeface="Times New Roman" panose="02020603050405020304" pitchFamily="18" charset="0"/>
                <a:cs typeface="Times New Roman" panose="02020603050405020304" pitchFamily="18" charset="0"/>
              </a:rPr>
              <a:t/>
            </a:r>
            <a:br>
              <a:rPr lang="en-US" altLang="zh-HK" sz="3200" dirty="0">
                <a:solidFill>
                  <a:schemeClr val="tx1"/>
                </a:solidFill>
                <a:latin typeface="Times New Roman" panose="02020603050405020304" pitchFamily="18" charset="0"/>
                <a:cs typeface="Times New Roman" panose="02020603050405020304" pitchFamily="18" charset="0"/>
              </a:rPr>
            </a:br>
            <a:r>
              <a:rPr lang="en-US" altLang="zh-HK" sz="3200" dirty="0">
                <a:solidFill>
                  <a:schemeClr val="tx1"/>
                </a:solidFill>
                <a:latin typeface="Times New Roman" panose="02020603050405020304" pitchFamily="18" charset="0"/>
                <a:cs typeface="Times New Roman" panose="02020603050405020304" pitchFamily="18" charset="0"/>
              </a:rPr>
              <a:t>- Slides 5-9, </a:t>
            </a:r>
            <a:br>
              <a:rPr lang="en-US" altLang="zh-HK" sz="3200" dirty="0">
                <a:solidFill>
                  <a:schemeClr val="tx1"/>
                </a:solidFill>
                <a:latin typeface="Times New Roman" panose="02020603050405020304" pitchFamily="18" charset="0"/>
                <a:cs typeface="Times New Roman" panose="02020603050405020304" pitchFamily="18" charset="0"/>
              </a:rPr>
            </a:br>
            <a:r>
              <a:rPr lang="en-US" altLang="zh-HK" sz="3200" dirty="0">
                <a:solidFill>
                  <a:schemeClr val="tx1"/>
                </a:solidFill>
                <a:latin typeface="Times New Roman" panose="02020603050405020304" pitchFamily="18" charset="0"/>
                <a:cs typeface="Times New Roman" panose="02020603050405020304" pitchFamily="18" charset="0"/>
              </a:rPr>
              <a:t>- Slides14-36</a:t>
            </a:r>
            <a:br>
              <a:rPr lang="en-US" altLang="zh-HK" sz="3200" dirty="0">
                <a:solidFill>
                  <a:schemeClr val="tx1"/>
                </a:solidFill>
                <a:latin typeface="Times New Roman" panose="02020603050405020304" pitchFamily="18" charset="0"/>
                <a:cs typeface="Times New Roman" panose="02020603050405020304" pitchFamily="18" charset="0"/>
              </a:rPr>
            </a:br>
            <a:r>
              <a:rPr lang="en-US" altLang="zh-TW" sz="3200" dirty="0">
                <a:solidFill>
                  <a:schemeClr val="tx1"/>
                </a:solidFill>
                <a:latin typeface="Times New Roman" panose="02020603050405020304" pitchFamily="18" charset="0"/>
                <a:cs typeface="Times New Roman" panose="02020603050405020304" pitchFamily="18" charset="0"/>
              </a:rPr>
              <a:t>- Slides 46</a:t>
            </a:r>
            <a:endParaRPr lang="zh-HK" altLang="en-US" sz="3200" dirty="0">
              <a:solidFill>
                <a:schemeClr val="tx1"/>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F2407290-DE40-4392-B24E-4DA905A36918}" type="slidenum">
              <a:rPr lang="zh-HK" altLang="en-US" smtClean="0"/>
              <a:t>4</a:t>
            </a:fld>
            <a:endParaRPr lang="zh-CN" altLang="en-US"/>
          </a:p>
        </p:txBody>
      </p:sp>
    </p:spTree>
    <p:extLst>
      <p:ext uri="{BB962C8B-B14F-4D97-AF65-F5344CB8AC3E}">
        <p14:creationId xmlns:p14="http://schemas.microsoft.com/office/powerpoint/2010/main" val="3554594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内容占位符 2"/>
          <p:cNvSpPr txBox="1">
            <a:spLocks noChangeArrowheads="1"/>
          </p:cNvSpPr>
          <p:nvPr/>
        </p:nvSpPr>
        <p:spPr bwMode="auto">
          <a:xfrm>
            <a:off x="3341688" y="1525588"/>
            <a:ext cx="5324475" cy="701675"/>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en-US" b="1">
              <a:solidFill>
                <a:srgbClr val="C00000"/>
              </a:solidFill>
              <a:latin typeface="DFKai-SB" panose="03000509000000000000" pitchFamily="65" charset="-120"/>
              <a:ea typeface="DFKai-SB" panose="03000509000000000000" pitchFamily="65" charset="-120"/>
            </a:endParaRPr>
          </a:p>
        </p:txBody>
      </p:sp>
      <p:sp>
        <p:nvSpPr>
          <p:cNvPr id="52227" name="内容占位符 3"/>
          <p:cNvSpPr>
            <a:spLocks noChangeArrowheads="1"/>
          </p:cNvSpPr>
          <p:nvPr/>
        </p:nvSpPr>
        <p:spPr bwMode="auto">
          <a:xfrm>
            <a:off x="1199660" y="1850810"/>
            <a:ext cx="6029126" cy="1584110"/>
          </a:xfrm>
          <a:prstGeom prst="rect">
            <a:avLst/>
          </a:prstGeom>
          <a:noFill/>
          <a:ln>
            <a:noFill/>
          </a:ln>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ct val="20000"/>
              </a:spcBef>
              <a:buClrTx/>
              <a:buFont typeface="Arial" panose="020B0604020202020204" pitchFamily="34" charset="0"/>
              <a:buNone/>
            </a:pPr>
            <a:r>
              <a:rPr lang="zh-CN" altLang="en-US" sz="1600" dirty="0">
                <a:solidFill>
                  <a:schemeClr val="tx1"/>
                </a:solidFill>
                <a:latin typeface="DFKai-SB" panose="03000509000000000000" pitchFamily="65" charset="-120"/>
                <a:ea typeface="DFKai-SB" panose="03000509000000000000" pitchFamily="65" charset="-120"/>
                <a:sym typeface="仿宋_GB2312" charset="-122"/>
              </a:rPr>
              <a:t>   </a:t>
            </a:r>
            <a:r>
              <a:rPr lang="en-US" altLang="zh-CN" sz="1600" dirty="0">
                <a:solidFill>
                  <a:schemeClr val="tx1"/>
                </a:solidFill>
                <a:latin typeface="DFKai-SB" panose="03000509000000000000" pitchFamily="65" charset="-120"/>
                <a:ea typeface="DFKai-SB" panose="03000509000000000000" pitchFamily="65" charset="-120"/>
                <a:sym typeface="仿宋_GB2312" charset="-122"/>
              </a:rPr>
              <a:t>  </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On 28 May 2020, the Third Session of the 13</a:t>
            </a:r>
            <a:r>
              <a:rPr lang="en-US" altLang="zh-CN" sz="1600" baseline="30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th</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 National People’s Congress adopted the </a:t>
            </a:r>
            <a:r>
              <a:rPr lang="en-US" altLang="zh-CN" sz="16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Decision on Establishing and Improving the Legal System and Enforcement Mechanisms for the Hong Kong Special Administrative Region to Safeguard National Security</a:t>
            </a:r>
            <a:endParaRPr lang="en-US" altLang="zh-HK" sz="1600" i="1"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pic>
        <p:nvPicPr>
          <p:cNvPr id="43013" name="图片 4"/>
          <p:cNvPicPr>
            <a:picLocks noChangeAspect="1" noChangeArrowheads="1"/>
          </p:cNvPicPr>
          <p:nvPr/>
        </p:nvPicPr>
        <p:blipFill>
          <a:blip r:embed="rId2"/>
          <a:srcRect/>
          <a:stretch>
            <a:fillRect/>
          </a:stretch>
        </p:blipFill>
        <p:spPr bwMode="auto">
          <a:xfrm>
            <a:off x="7428528" y="2581099"/>
            <a:ext cx="4434859" cy="3052763"/>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p:spPr>
      </p:pic>
      <p:sp>
        <p:nvSpPr>
          <p:cNvPr id="52229" name="内容占位符 3"/>
          <p:cNvSpPr>
            <a:spLocks noChangeArrowheads="1"/>
          </p:cNvSpPr>
          <p:nvPr/>
        </p:nvSpPr>
        <p:spPr bwMode="auto">
          <a:xfrm>
            <a:off x="6743700" y="1754188"/>
            <a:ext cx="4699000" cy="2862262"/>
          </a:xfrm>
          <a:prstGeom prst="rect">
            <a:avLst/>
          </a:prstGeom>
          <a:noFill/>
          <a:ln>
            <a:noFill/>
          </a:ln>
        </p:spPr>
        <p:txBody>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ct val="20000"/>
              </a:spcBef>
              <a:buClrTx/>
              <a:buFont typeface="Arial" panose="020B0604020202020204" pitchFamily="34" charset="0"/>
              <a:buNone/>
            </a:pPr>
            <a:endParaRPr lang="en-US" altLang="zh-HK" sz="1600">
              <a:solidFill>
                <a:srgbClr val="FF0000"/>
              </a:solidFill>
              <a:latin typeface="DFKai-SB" panose="03000509000000000000" pitchFamily="65" charset="-120"/>
              <a:ea typeface="DFKai-SB" panose="03000509000000000000" pitchFamily="65" charset="-120"/>
              <a:sym typeface="仿宋_GB2312" charset="-122"/>
            </a:endParaRPr>
          </a:p>
        </p:txBody>
      </p:sp>
      <p:grpSp>
        <p:nvGrpSpPr>
          <p:cNvPr id="52230" name="组合 7"/>
          <p:cNvGrpSpPr/>
          <p:nvPr/>
        </p:nvGrpSpPr>
        <p:grpSpPr bwMode="auto">
          <a:xfrm>
            <a:off x="1582654" y="3216390"/>
            <a:ext cx="5670020" cy="3758199"/>
            <a:chOff x="2479085" y="3945906"/>
            <a:chExt cx="6649958" cy="4778416"/>
          </a:xfrm>
        </p:grpSpPr>
        <p:sp>
          <p:nvSpPr>
            <p:cNvPr id="9" name="矩形: 圆角 8"/>
            <p:cNvSpPr/>
            <p:nvPr/>
          </p:nvSpPr>
          <p:spPr>
            <a:xfrm>
              <a:off x="2529632" y="4087011"/>
              <a:ext cx="6599411" cy="4226229"/>
            </a:xfrm>
            <a:prstGeom prst="roundRect">
              <a:avLst>
                <a:gd name="adj" fmla="val 10019"/>
              </a:avLst>
            </a:prstGeom>
            <a:solidFill>
              <a:srgbClr val="00B05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235" name="内容占位符 2"/>
            <p:cNvSpPr txBox="1">
              <a:spLocks noChangeArrowheads="1"/>
            </p:cNvSpPr>
            <p:nvPr/>
          </p:nvSpPr>
          <p:spPr bwMode="auto">
            <a:xfrm>
              <a:off x="2789944" y="4154403"/>
              <a:ext cx="6187062" cy="4569919"/>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ct val="0"/>
                </a:spcBef>
                <a:buClrTx/>
                <a:buNone/>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The Standing Committee of National People’s Congress has been </a:t>
              </a:r>
              <a:r>
                <a:rPr lang="en-US" altLang="zh-CN" sz="16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authorised</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 to enact the relevant laws for establishing and improving the legal system and enforcement mechanisms in Hong Kong to safeguard national security, in order to effectively prevent, suppress, and impose punishment for any acts and activities of secession, subverting state power, </a:t>
              </a:r>
              <a:r>
                <a:rPr lang="en-US" altLang="zh-CN" sz="1600"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organising</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 and carrying out terrorist activities that seriously endanger national security, as well as activities of foreign and external forces to interfere in the affairs of the HKSAR.</a:t>
              </a:r>
            </a:p>
            <a:p>
              <a:pPr algn="just" eaLnBrk="1" hangingPunct="1">
                <a:lnSpc>
                  <a:spcPct val="140000"/>
                </a:lnSpc>
                <a:spcBef>
                  <a:spcPct val="0"/>
                </a:spcBef>
                <a:buClrTx/>
                <a:buNone/>
              </a:pPr>
              <a:endPar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a:p>
              <a:pPr algn="just" eaLnBrk="1" hangingPunct="1">
                <a:lnSpc>
                  <a:spcPct val="140000"/>
                </a:lnSpc>
                <a:spcBef>
                  <a:spcPct val="0"/>
                </a:spcBef>
                <a:buClrTx/>
                <a:buFont typeface="Arial" panose="020B0604020202020204" pitchFamily="34" charset="0"/>
                <a:buNone/>
              </a:pPr>
              <a:endPar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sp>
          <p:nvSpPr>
            <p:cNvPr id="11" name="燕尾形 1"/>
            <p:cNvSpPr/>
            <p:nvPr/>
          </p:nvSpPr>
          <p:spPr>
            <a:xfrm rot="5400000">
              <a:off x="2514020" y="3910971"/>
              <a:ext cx="361878" cy="431748"/>
            </a:xfrm>
            <a:prstGeom prst="chevron">
              <a:avLst/>
            </a:prstGeom>
            <a:solidFill>
              <a:srgbClr val="00B05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200">
                <a:latin typeface="Avant GardeBook"/>
                <a:ea typeface="微软雅黑" panose="020B0503020204020204" pitchFamily="34" charset="-122"/>
              </a:endParaRPr>
            </a:p>
          </p:txBody>
        </p:sp>
      </p:grpSp>
      <p:sp>
        <p:nvSpPr>
          <p:cNvPr id="13" name="内容占位符 2"/>
          <p:cNvSpPr txBox="1">
            <a:spLocks noChangeArrowheads="1"/>
          </p:cNvSpPr>
          <p:nvPr/>
        </p:nvSpPr>
        <p:spPr bwMode="auto">
          <a:xfrm>
            <a:off x="1775700" y="304006"/>
            <a:ext cx="10087687" cy="702469"/>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ctr" eaLnBrk="1" hangingPunct="1">
              <a:spcBef>
                <a:spcPct val="0"/>
              </a:spcBef>
              <a:buClrTx/>
              <a:buFontTx/>
              <a:buNone/>
            </a:pPr>
            <a:r>
              <a:rPr kumimoji="1" lang="en-US" altLang="zh-HK" sz="2400" b="1" dirty="0">
                <a:latin typeface="Times New Roman" panose="02020603050405020304" pitchFamily="18" charset="0"/>
                <a:ea typeface="DFKai-SB" panose="03000509000000000000" pitchFamily="65" charset="-120"/>
                <a:cs typeface="Times New Roman" panose="02020603050405020304" pitchFamily="18" charset="0"/>
              </a:rPr>
              <a:t>Enactment</a:t>
            </a:r>
            <a:r>
              <a:rPr kumimoji="1" lang="en-US" altLang="zh-HK"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of the</a:t>
            </a:r>
            <a:r>
              <a:rPr kumimoji="1" lang="en-US" altLang="zh-HK" sz="24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a:t>
            </a:r>
            <a:endParaRPr kumimoji="1" lang="zh-HK" altLang="en-US" sz="40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2233"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C1892B8-3FA3-4A2C-BB62-098C21911595}" type="slidenum">
              <a:rPr lang="en-US" altLang="en-US" smtClean="0">
                <a:latin typeface="Arial" panose="020B0604020202020204" pitchFamily="34" charset="0"/>
                <a:ea typeface="宋体" panose="02010600030101010101" pitchFamily="2" charset="-122"/>
              </a:rPr>
              <a:t>40</a:t>
            </a:fld>
            <a:endParaRPr lang="en-US" altLang="en-US" dirty="0">
              <a:latin typeface="Arial" panose="020B0604020202020204" pitchFamily="34" charset="0"/>
              <a:ea typeface="宋体" panose="02010600030101010101" pitchFamily="2" charset="-122"/>
            </a:endParaRPr>
          </a:p>
        </p:txBody>
      </p:sp>
      <p:sp>
        <p:nvSpPr>
          <p:cNvPr id="14" name="内容占位符 2"/>
          <p:cNvSpPr txBox="1">
            <a:spLocks noChangeArrowheads="1"/>
          </p:cNvSpPr>
          <p:nvPr/>
        </p:nvSpPr>
        <p:spPr bwMode="auto">
          <a:xfrm>
            <a:off x="1847705" y="883828"/>
            <a:ext cx="8712604" cy="702469"/>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ctr" eaLnBrk="1" hangingPunct="1">
              <a:spcBef>
                <a:spcPct val="0"/>
              </a:spcBef>
              <a:buClrTx/>
              <a:buFontTx/>
              <a:buNone/>
            </a:pPr>
            <a:endParaRPr kumimoji="1" lang="zh-HK" altLang="en-US" sz="36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5" name="内容占位符 2"/>
          <p:cNvSpPr txBox="1">
            <a:spLocks noChangeArrowheads="1"/>
          </p:cNvSpPr>
          <p:nvPr/>
        </p:nvSpPr>
        <p:spPr bwMode="auto">
          <a:xfrm>
            <a:off x="2207729" y="1208791"/>
            <a:ext cx="9234971" cy="545397"/>
          </a:xfrm>
          <a:prstGeom prst="rect">
            <a:avLst/>
          </a:prstGeom>
          <a:solidFill>
            <a:schemeClr val="accent1">
              <a:lumMod val="20000"/>
              <a:lumOff val="80000"/>
            </a:schemeClr>
          </a:solid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ctr" eaLnBrk="1" hangingPunct="1">
              <a:spcBef>
                <a:spcPct val="0"/>
              </a:spcBef>
              <a:buNone/>
            </a:pPr>
            <a:r>
              <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The National People’s Congress adopted the </a:t>
            </a:r>
            <a:r>
              <a:rPr lang="en-US" altLang="zh-CN" sz="1400" i="1"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Decision on Establishing and Improving the Legal System and Enforcement Mechanisms for the Hong Kong Special Administrative Region to Safeguard National Security</a:t>
            </a:r>
            <a:endParaRPr lang="en-US" altLang="zh-HK" sz="1400" i="1" strike="sngStrike"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2495749" y="2297391"/>
            <a:ext cx="7920551" cy="3439239"/>
          </a:xfrm>
          <a:prstGeom prst="round2DiagRect">
            <a:avLst/>
          </a:prstGeom>
          <a:noFill/>
        </p:spPr>
        <p:txBody>
          <a:bodyPr wrap="square">
            <a:spAutoFit/>
          </a:bodyPr>
          <a:lstStyle>
            <a:lvl1pPr marL="257175" indent="-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just" eaLnBrk="1" fontAlgn="auto" hangingPunct="1">
              <a:lnSpc>
                <a:spcPct val="120000"/>
              </a:lnSpc>
              <a:spcBef>
                <a:spcPct val="20000"/>
              </a:spcBef>
              <a:spcAft>
                <a:spcPts val="0"/>
              </a:spcAft>
              <a:buClrTx/>
              <a:buFont typeface="Arial" panose="020B0604020202020204" pitchFamily="34" charset="0"/>
              <a:buChar char="•"/>
              <a:defRPr/>
            </a:pP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On 30 June 2020, the Standing Committee of National People’s Congress enacted the</a:t>
            </a:r>
            <a:r>
              <a:rPr lang="en-US" altLang="zh-HK" sz="20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 Law of the People’s Republic of China on Safeguarding National Security in the Hong Kong Special Administrative Region</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 and the law took effect on the same day. </a:t>
            </a:r>
            <a:endParaRPr lang="en-US" altLang="zh-HK" sz="2000" dirty="0">
              <a:solidFill>
                <a:schemeClr val="tx1"/>
              </a:solidFill>
              <a:latin typeface="DFKai-SB" panose="03000509000000000000" pitchFamily="65" charset="-120"/>
              <a:ea typeface="DFKai-SB" panose="03000509000000000000" pitchFamily="65" charset="-120"/>
              <a:sym typeface="仿宋_GB2312" charset="-122"/>
            </a:endParaRPr>
          </a:p>
          <a:p>
            <a:pPr algn="just" eaLnBrk="1" fontAlgn="auto" hangingPunct="1">
              <a:lnSpc>
                <a:spcPct val="120000"/>
              </a:lnSpc>
              <a:spcBef>
                <a:spcPct val="20000"/>
              </a:spcBef>
              <a:spcAft>
                <a:spcPts val="0"/>
              </a:spcAft>
              <a:buClrTx/>
              <a:buFont typeface="Arial" panose="020B0604020202020204" pitchFamily="34" charset="0"/>
              <a:buChar char="•"/>
              <a:defRPr/>
            </a:pPr>
            <a:r>
              <a:rPr lang="en-US" altLang="zh-CN" sz="2000" dirty="0">
                <a:solidFill>
                  <a:schemeClr val="tx1"/>
                </a:solidFill>
                <a:latin typeface="Times New Roman" panose="02020603050405020304"/>
                <a:ea typeface="DFKai-SB" panose="03000509000000000000" pitchFamily="65" charset="-120"/>
                <a:cs typeface="Times New Roman" panose="02020603050405020304"/>
                <a:sym typeface="仿宋_GB2312" charset="-122"/>
              </a:rPr>
              <a:t>The Standing Committee of National People’s Congress added </a:t>
            </a:r>
            <a:r>
              <a:rPr lang="en-US" altLang="zh-HK"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the </a:t>
            </a:r>
            <a:r>
              <a:rPr lang="en-US" altLang="zh-HK" sz="20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Law of the People’s Republic of China on Safeguarding National Security in the Hong Kong Special Administrative Region </a:t>
            </a:r>
            <a:r>
              <a:rPr lang="en-US" altLang="zh-CN" sz="2000" dirty="0">
                <a:solidFill>
                  <a:schemeClr val="tx1"/>
                </a:solidFill>
                <a:latin typeface="Times New Roman" panose="02020603050405020304"/>
                <a:ea typeface="DFKai-SB" panose="03000509000000000000" pitchFamily="65" charset="-120"/>
                <a:cs typeface="Times New Roman" panose="02020603050405020304"/>
                <a:sym typeface="仿宋_GB2312" charset="-122"/>
              </a:rPr>
              <a:t>in Annex III to the Basic Law</a:t>
            </a:r>
            <a:r>
              <a:rPr lang="en-US" altLang="zh-CN" sz="2000" dirty="0">
                <a:solidFill>
                  <a:schemeClr val="tx1"/>
                </a:solidFill>
                <a:latin typeface="DFKai-SB" panose="03000509000000000000" pitchFamily="65" charset="-120"/>
                <a:ea typeface="DFKai-SB" panose="03000509000000000000" pitchFamily="65" charset="-120"/>
                <a:sym typeface="仿宋_GB2312" charset="-122"/>
              </a:rPr>
              <a:t>.</a:t>
            </a:r>
            <a:endParaRPr lang="en-US" altLang="zh-HK" sz="2000" dirty="0">
              <a:solidFill>
                <a:schemeClr val="tx1"/>
              </a:solidFill>
              <a:latin typeface="DFKai-SB" panose="03000509000000000000" pitchFamily="65" charset="-120"/>
              <a:ea typeface="DFKai-SB" panose="03000509000000000000" pitchFamily="65" charset="-120"/>
              <a:sym typeface="仿宋_GB2312" charset="-122"/>
            </a:endParaRPr>
          </a:p>
        </p:txBody>
      </p:sp>
      <p:sp>
        <p:nvSpPr>
          <p:cNvPr id="16" name="内容占位符 2"/>
          <p:cNvSpPr txBox="1">
            <a:spLocks noChangeArrowheads="1"/>
          </p:cNvSpPr>
          <p:nvPr/>
        </p:nvSpPr>
        <p:spPr bwMode="auto">
          <a:xfrm>
            <a:off x="1199660" y="513331"/>
            <a:ext cx="10643925" cy="1224085"/>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ctr" eaLnBrk="1" hangingPunct="1">
              <a:spcBef>
                <a:spcPct val="0"/>
              </a:spcBef>
              <a:buClrTx/>
              <a:buFontTx/>
              <a:buNone/>
            </a:pPr>
            <a:r>
              <a:rPr kumimoji="1" lang="en-US" altLang="zh-HK"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Legislation Process of the</a:t>
            </a:r>
            <a:r>
              <a:rPr kumimoji="1" lang="en-US" altLang="zh-HK" sz="24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a:t>
            </a:r>
            <a:endParaRPr kumimoji="1" lang="zh-HK" altLang="en-US" sz="40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3253"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3EA00E7-8028-4BDE-9614-1B0755AC02F1}" type="slidenum">
              <a:rPr lang="en-US" altLang="en-US" smtClean="0">
                <a:latin typeface="Arial" panose="020B0604020202020204" pitchFamily="34" charset="0"/>
                <a:ea typeface="宋体" panose="02010600030101010101" pitchFamily="2" charset="-122"/>
              </a:rPr>
              <a:t>41</a:t>
            </a:fld>
            <a:endParaRPr lang="en-US" altLang="en-US" dirty="0">
              <a:latin typeface="Arial" panose="020B0604020202020204" pitchFamily="34" charset="0"/>
              <a:ea typeface="宋体" panose="02010600030101010101" pitchFamily="2" charset="-122"/>
            </a:endParaRPr>
          </a:p>
        </p:txBody>
      </p:sp>
      <p:sp>
        <p:nvSpPr>
          <p:cNvPr id="6" name="内容占位符 2"/>
          <p:cNvSpPr txBox="1">
            <a:spLocks noChangeArrowheads="1"/>
          </p:cNvSpPr>
          <p:nvPr/>
        </p:nvSpPr>
        <p:spPr bwMode="auto">
          <a:xfrm>
            <a:off x="1904622" y="1502378"/>
            <a:ext cx="9234000" cy="547200"/>
          </a:xfrm>
          <a:prstGeom prst="rect">
            <a:avLst/>
          </a:prstGeom>
          <a:solidFill>
            <a:schemeClr val="accent1">
              <a:lumMod val="20000"/>
              <a:lumOff val="80000"/>
            </a:schemeClr>
          </a:solid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ctr" eaLnBrk="1" hangingPunct="1">
              <a:spcBef>
                <a:spcPct val="0"/>
              </a:spcBef>
              <a:buNone/>
            </a:pPr>
            <a:r>
              <a:rPr lang="en-US" altLang="zh-CN" sz="1400"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The National People’s Congress adopted the </a:t>
            </a:r>
            <a:r>
              <a:rPr lang="en-US" altLang="zh-CN" sz="1400" i="1" dirty="0">
                <a:latin typeface="Times New Roman" panose="02020603050405020304" pitchFamily="18" charset="0"/>
                <a:ea typeface="DFKai-SB" panose="03000509000000000000" pitchFamily="65" charset="-120"/>
                <a:cs typeface="Times New Roman" panose="02020603050405020304" pitchFamily="18" charset="0"/>
                <a:sym typeface="仿宋_GB2312" charset="-122"/>
              </a:rPr>
              <a:t>Decision on Establishing and Improving the Legal System and Enforcement Mechanisms for the Hong Kong Special Administrative Region to Safeguard National Security</a:t>
            </a:r>
            <a:endParaRPr lang="en-US" altLang="zh-HK" sz="1400" i="1" strike="sngStrike" dirty="0">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内容占位符 3"/>
          <p:cNvSpPr>
            <a:spLocks noChangeArrowheads="1"/>
          </p:cNvSpPr>
          <p:nvPr/>
        </p:nvSpPr>
        <p:spPr bwMode="auto">
          <a:xfrm>
            <a:off x="6384017" y="2776078"/>
            <a:ext cx="4896343" cy="2160150"/>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ts val="750"/>
              </a:spcBef>
              <a:buNone/>
            </a:pP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a:t>
            </a:r>
            <a:r>
              <a:rPr lang="en-US" altLang="zh-TW"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 </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was </a:t>
            </a:r>
            <a:r>
              <a:rPr lang="en-US" altLang="zh-TW"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gazetted</a:t>
            </a: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by the Government of Hong Kong Special Administrative Region and took effect on 30 June 2020 in the Hong Kong Special Administrative Region. </a:t>
            </a:r>
            <a:endPar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sp>
        <p:nvSpPr>
          <p:cNvPr id="54275" name="矩形 4"/>
          <p:cNvSpPr>
            <a:spLocks noChangeArrowheads="1"/>
          </p:cNvSpPr>
          <p:nvPr/>
        </p:nvSpPr>
        <p:spPr bwMode="auto">
          <a:xfrm>
            <a:off x="6384018" y="4603115"/>
            <a:ext cx="4896342" cy="954107"/>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Source: Website of the Government of Hong Kong Special Administrative Region on  Safeguarding National Security in Hong Kong</a:t>
            </a:r>
          </a:p>
          <a:p>
            <a:pPr eaLnBrk="1" hangingPunct="1">
              <a:spcBef>
                <a:spcPct val="0"/>
              </a:spcBef>
              <a:buClrTx/>
              <a:buFont typeface="Arial" panose="020B0604020202020204" pitchFamily="34" charset="0"/>
              <a:buNone/>
            </a:pPr>
            <a:r>
              <a:rPr lang="en-US" altLang="zh-CN" sz="14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https://www.isd.gov.hk/nationalsecurity/eng/pamphlets.html</a:t>
            </a:r>
            <a:endParaRPr lang="en-US"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pic>
        <p:nvPicPr>
          <p:cNvPr id="45062" name="图片 2"/>
          <p:cNvPicPr>
            <a:picLocks noChangeAspect="1" noChangeArrowheads="1"/>
          </p:cNvPicPr>
          <p:nvPr/>
        </p:nvPicPr>
        <p:blipFill>
          <a:blip r:embed="rId2"/>
          <a:srcRect/>
          <a:stretch>
            <a:fillRect/>
          </a:stretch>
        </p:blipFill>
        <p:spPr bwMode="auto">
          <a:xfrm>
            <a:off x="2679677" y="2081551"/>
            <a:ext cx="3312230" cy="4482761"/>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p:spPr>
      </p:pic>
      <p:sp>
        <p:nvSpPr>
          <p:cNvPr id="54279"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19C90E2-11C6-4AF0-994D-109B7A2E67EE}" type="slidenum">
              <a:rPr lang="en-US" altLang="en-US" smtClean="0">
                <a:latin typeface="Arial" panose="020B0604020202020204" pitchFamily="34" charset="0"/>
                <a:ea typeface="宋体" panose="02010600030101010101" pitchFamily="2" charset="-122"/>
              </a:rPr>
              <a:t>42</a:t>
            </a:fld>
            <a:endParaRPr lang="en-US" altLang="en-US" dirty="0">
              <a:latin typeface="Arial" panose="020B0604020202020204" pitchFamily="34" charset="0"/>
              <a:ea typeface="宋体" panose="02010600030101010101" pitchFamily="2" charset="-122"/>
            </a:endParaRPr>
          </a:p>
        </p:txBody>
      </p:sp>
      <p:sp>
        <p:nvSpPr>
          <p:cNvPr id="8" name="内容占位符 3"/>
          <p:cNvSpPr>
            <a:spLocks noChangeArrowheads="1"/>
          </p:cNvSpPr>
          <p:nvPr/>
        </p:nvSpPr>
        <p:spPr bwMode="auto">
          <a:xfrm>
            <a:off x="1775700" y="1369695"/>
            <a:ext cx="9351336" cy="547200"/>
          </a:xfrm>
          <a:prstGeom prst="rect">
            <a:avLst/>
          </a:prstGeom>
          <a:solidFill>
            <a:schemeClr val="accent1">
              <a:lumMod val="20000"/>
              <a:lumOff val="80000"/>
            </a:schemeClr>
          </a:solid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ts val="750"/>
              </a:spcBef>
              <a:buNone/>
            </a:pPr>
            <a:r>
              <a:rPr lang="en-US" altLang="zh-HK" sz="1400" dirty="0">
                <a:solidFill>
                  <a:schemeClr val="tx1"/>
                </a:solidFill>
                <a:latin typeface="Times New Roman" panose="02020603050405020304" pitchFamily="18" charset="0"/>
                <a:cs typeface="Times New Roman" panose="02020603050405020304" pitchFamily="18" charset="0"/>
              </a:rPr>
              <a:t>The </a:t>
            </a:r>
            <a:r>
              <a:rPr lang="en-US" altLang="zh-HK" sz="1400" i="1" dirty="0">
                <a:solidFill>
                  <a:schemeClr val="tx1"/>
                </a:solidFill>
                <a:latin typeface="Times New Roman" panose="02020603050405020304" pitchFamily="18" charset="0"/>
                <a:cs typeface="Times New Roman" panose="02020603050405020304" pitchFamily="18" charset="0"/>
              </a:rPr>
              <a:t>Law of the People’s Republic of China on Safeguarding National Security in the Hong Kong Special Administrative Region</a:t>
            </a:r>
            <a:r>
              <a:rPr lang="en-US" altLang="zh-HK" sz="1400" dirty="0">
                <a:solidFill>
                  <a:schemeClr val="tx1"/>
                </a:solidFill>
                <a:latin typeface="Times New Roman" panose="02020603050405020304" pitchFamily="18" charset="0"/>
                <a:cs typeface="Times New Roman" panose="02020603050405020304" pitchFamily="18" charset="0"/>
              </a:rPr>
              <a:t> took effect upon gazettal </a:t>
            </a:r>
            <a:endPar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endParaRPr>
          </a:p>
        </p:txBody>
      </p:sp>
      <p:sp>
        <p:nvSpPr>
          <p:cNvPr id="9" name="内容占位符 2"/>
          <p:cNvSpPr txBox="1">
            <a:spLocks noChangeArrowheads="1"/>
          </p:cNvSpPr>
          <p:nvPr/>
        </p:nvSpPr>
        <p:spPr bwMode="auto">
          <a:xfrm>
            <a:off x="1199660" y="398161"/>
            <a:ext cx="10643925" cy="1224085"/>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ctr" eaLnBrk="1" hangingPunct="1">
              <a:spcBef>
                <a:spcPct val="0"/>
              </a:spcBef>
              <a:buClrTx/>
              <a:buFontTx/>
              <a:buNone/>
            </a:pPr>
            <a:r>
              <a:rPr kumimoji="1" lang="en-US" altLang="zh-HK"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Legislation Process of the</a:t>
            </a:r>
            <a:r>
              <a:rPr kumimoji="1" lang="en-US" altLang="zh-HK" sz="24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a:t>
            </a:r>
            <a:endParaRPr kumimoji="1" lang="zh-HK" altLang="en-US" sz="4000"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noChangeArrowheads="1"/>
          </p:cNvSpPr>
          <p:nvPr/>
        </p:nvSpPr>
        <p:spPr bwMode="auto">
          <a:xfrm>
            <a:off x="1470497" y="479266"/>
            <a:ext cx="10152705" cy="1202502"/>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ctr" eaLnBrk="1" hangingPunct="1">
              <a:spcBef>
                <a:spcPct val="0"/>
              </a:spcBef>
              <a:buNone/>
              <a:defRPr/>
            </a:pPr>
            <a:r>
              <a:rPr kumimoji="1" lang="en-US" altLang="zh-HK" sz="2400" b="1" dirty="0">
                <a:latin typeface="Times New Roman" panose="02020603050405020304" pitchFamily="18" charset="0"/>
                <a:ea typeface="DFKai-SB" panose="03000509000000000000" pitchFamily="65" charset="-120"/>
                <a:cs typeface="Times New Roman" panose="02020603050405020304" pitchFamily="18" charset="0"/>
              </a:rPr>
              <a:t>Main Contents of the</a:t>
            </a:r>
            <a:r>
              <a:rPr kumimoji="1" lang="en-US" altLang="zh-HK" sz="2400" b="1" i="1" dirty="0">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a:t>
            </a:r>
            <a:endParaRPr kumimoji="1" lang="zh-HK" altLang="en-US" sz="2400" b="1" i="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5299" name="Rectangle 6"/>
          <p:cNvSpPr>
            <a:spLocks noChangeArrowheads="1"/>
          </p:cNvSpPr>
          <p:nvPr/>
        </p:nvSpPr>
        <p:spPr bwMode="auto">
          <a:xfrm>
            <a:off x="434608" y="1500511"/>
            <a:ext cx="3519732" cy="1656115"/>
          </a:xfrm>
          <a:prstGeom prst="rect">
            <a:avLst/>
          </a:prstGeom>
          <a:noFill/>
          <a:ln>
            <a:noFill/>
          </a:ln>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ts val="0"/>
              </a:spcAft>
              <a:buClrTx/>
              <a:buFont typeface="Arial" panose="020B0604020202020204" pitchFamily="34" charset="0"/>
              <a:buNone/>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Central People’s Government has an overarching responsibility for national security affairs. It was the constitutional responsibility of the HKSAR to safeguard national security. </a:t>
            </a:r>
            <a:endParaRPr lang="zh-HK" altLang="en-US" sz="16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5300" name="Rectangle 9"/>
          <p:cNvSpPr>
            <a:spLocks noChangeArrowheads="1"/>
          </p:cNvSpPr>
          <p:nvPr/>
        </p:nvSpPr>
        <p:spPr bwMode="auto">
          <a:xfrm>
            <a:off x="6017572" y="2248534"/>
            <a:ext cx="2690393" cy="527745"/>
          </a:xfrm>
          <a:prstGeom prst="rect">
            <a:avLst/>
          </a:prstGeom>
          <a:noFill/>
          <a:ln>
            <a:noFill/>
          </a:ln>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endPar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a:p>
            <a:pPr eaLnBrk="1" hangingPunct="1">
              <a:lnSpc>
                <a:spcPct val="90000"/>
              </a:lnSpc>
              <a:spcBef>
                <a:spcPct val="0"/>
              </a:spcBef>
              <a:spcAft>
                <a:spcPct val="35000"/>
              </a:spcAft>
              <a:buClrTx/>
              <a:buFont typeface="Arial" panose="020B0604020202020204" pitchFamily="34" charset="0"/>
              <a:buNone/>
            </a:pPr>
            <a:r>
              <a:rPr lang="en-US" altLang="zh-HK"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Principles that the HKSAR shall uphold in safeguarding national security</a:t>
            </a:r>
            <a:endParaRPr lang="zh-HK"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55301" name="AutoShape 11"/>
          <p:cNvSpPr>
            <a:spLocks noChangeArrowheads="1"/>
          </p:cNvSpPr>
          <p:nvPr/>
        </p:nvSpPr>
        <p:spPr bwMode="auto">
          <a:xfrm>
            <a:off x="3927130" y="3255395"/>
            <a:ext cx="5133975" cy="395288"/>
          </a:xfrm>
          <a:prstGeom prst="roundRect">
            <a:avLst>
              <a:gd name="adj" fmla="val 16667"/>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55302" name="Rectangle 12"/>
          <p:cNvSpPr>
            <a:spLocks noChangeArrowheads="1"/>
          </p:cNvSpPr>
          <p:nvPr/>
        </p:nvSpPr>
        <p:spPr bwMode="auto">
          <a:xfrm>
            <a:off x="486404" y="3153125"/>
            <a:ext cx="3367466" cy="936065"/>
          </a:xfrm>
          <a:prstGeom prst="rect">
            <a:avLst/>
          </a:prstGeom>
          <a:noFill/>
          <a:ln>
            <a:noFill/>
          </a:ln>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duties and government bodies of the HKSAR for safeguarding national security</a:t>
            </a:r>
            <a:endParaRPr lang="zh-CN"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p:txBody>
      </p:sp>
      <p:sp>
        <p:nvSpPr>
          <p:cNvPr id="55303" name="Rectangle 15"/>
          <p:cNvSpPr>
            <a:spLocks noChangeArrowheads="1"/>
          </p:cNvSpPr>
          <p:nvPr/>
        </p:nvSpPr>
        <p:spPr bwMode="auto">
          <a:xfrm>
            <a:off x="6166280" y="3361782"/>
            <a:ext cx="2555470" cy="688408"/>
          </a:xfrm>
          <a:prstGeom prst="rect">
            <a:avLst/>
          </a:prstGeom>
          <a:noFill/>
          <a:ln>
            <a:noFill/>
          </a:ln>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To prevent, curb and punish four types of crimes that seriously endangering national security</a:t>
            </a:r>
            <a:endParaRPr lang="zh-CN"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p:txBody>
      </p:sp>
      <p:sp>
        <p:nvSpPr>
          <p:cNvPr id="55304" name="AutoShape 17"/>
          <p:cNvSpPr>
            <a:spLocks noChangeArrowheads="1"/>
          </p:cNvSpPr>
          <p:nvPr/>
        </p:nvSpPr>
        <p:spPr bwMode="auto">
          <a:xfrm>
            <a:off x="3930397" y="4437070"/>
            <a:ext cx="5133975" cy="395287"/>
          </a:xfrm>
          <a:prstGeom prst="roundRect">
            <a:avLst>
              <a:gd name="adj" fmla="val 16667"/>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DFKai-SB" panose="03000509000000000000" pitchFamily="65" charset="-120"/>
              <a:ea typeface="DFKai-SB" panose="03000509000000000000" pitchFamily="65" charset="-120"/>
              <a:sym typeface="Calibri" panose="020F0502020204030204" pitchFamily="34" charset="0"/>
            </a:endParaRPr>
          </a:p>
        </p:txBody>
      </p:sp>
      <p:sp>
        <p:nvSpPr>
          <p:cNvPr id="55305" name="Rectangle 18"/>
          <p:cNvSpPr>
            <a:spLocks noChangeArrowheads="1"/>
          </p:cNvSpPr>
          <p:nvPr/>
        </p:nvSpPr>
        <p:spPr bwMode="auto">
          <a:xfrm>
            <a:off x="398770" y="4237492"/>
            <a:ext cx="3364952" cy="648045"/>
          </a:xfrm>
          <a:prstGeom prst="rect">
            <a:avLst/>
          </a:prstGeom>
          <a:noFill/>
          <a:ln>
            <a:noFill/>
          </a:ln>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Jurisdiction of cases, application of laws and procedures</a:t>
            </a:r>
            <a:endPar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p:txBody>
      </p:sp>
      <p:sp>
        <p:nvSpPr>
          <p:cNvPr id="55306" name="Rectangle 21"/>
          <p:cNvSpPr>
            <a:spLocks noChangeArrowheads="1"/>
          </p:cNvSpPr>
          <p:nvPr/>
        </p:nvSpPr>
        <p:spPr bwMode="auto">
          <a:xfrm>
            <a:off x="6120414" y="4600479"/>
            <a:ext cx="2625750" cy="720050"/>
          </a:xfrm>
          <a:prstGeom prst="rect">
            <a:avLst/>
          </a:prstGeom>
          <a:noFill/>
          <a:ln>
            <a:noFill/>
          </a:ln>
        </p:spPr>
        <p:txBody>
          <a:bodyPr lIns="141462" tIns="0" rIns="141462"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Setting up of the Office for Safeguarding National Security of the Central People’s Government in the HKSAR and its mandates</a:t>
            </a:r>
            <a:endParaRPr lang="zh-HK" altLang="en-US" sz="1600"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nvGrpSpPr>
          <p:cNvPr id="55307" name="组合 57"/>
          <p:cNvGrpSpPr/>
          <p:nvPr/>
        </p:nvGrpSpPr>
        <p:grpSpPr bwMode="auto">
          <a:xfrm>
            <a:off x="3675986" y="2384620"/>
            <a:ext cx="2446540" cy="2278763"/>
            <a:chOff x="3615571" y="338723"/>
            <a:chExt cx="4853648" cy="5151132"/>
          </a:xfrm>
        </p:grpSpPr>
        <p:sp>
          <p:nvSpPr>
            <p:cNvPr id="55310" name="Isosceles Triangle 91"/>
            <p:cNvSpPr>
              <a:spLocks noChangeArrowheads="1"/>
            </p:cNvSpPr>
            <p:nvPr/>
          </p:nvSpPr>
          <p:spPr bwMode="auto">
            <a:xfrm rot="-3600000">
              <a:off x="4460005" y="873256"/>
              <a:ext cx="340639" cy="290721"/>
            </a:xfrm>
            <a:prstGeom prst="triangle">
              <a:avLst>
                <a:gd name="adj" fmla="val 50000"/>
              </a:avLst>
            </a:prstGeom>
            <a:solidFill>
              <a:srgbClr val="595959"/>
            </a:solidFill>
            <a:ln>
              <a:noFill/>
            </a:ln>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60" name="Donut 92"/>
            <p:cNvSpPr/>
            <p:nvPr/>
          </p:nvSpPr>
          <p:spPr>
            <a:xfrm flipH="1">
              <a:off x="4418513" y="338723"/>
              <a:ext cx="1005062" cy="1005301"/>
            </a:xfrm>
            <a:prstGeom prst="donut">
              <a:avLst>
                <a:gd name="adj" fmla="val 19079"/>
              </a:avLst>
            </a:prstGeom>
            <a:solidFill>
              <a:srgbClr val="F1747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55312" name="组合 60"/>
            <p:cNvGrpSpPr>
              <a:grpSpLocks noChangeAspect="1"/>
            </p:cNvGrpSpPr>
            <p:nvPr/>
          </p:nvGrpSpPr>
          <p:grpSpPr bwMode="auto">
            <a:xfrm>
              <a:off x="6654033" y="1138393"/>
              <a:ext cx="1785488" cy="1005301"/>
              <a:chOff x="7020517" y="940252"/>
              <a:chExt cx="2434756" cy="1370865"/>
            </a:xfrm>
          </p:grpSpPr>
          <p:sp>
            <p:nvSpPr>
              <p:cNvPr id="55333" name="Isosceles Triangle 98"/>
              <p:cNvSpPr>
                <a:spLocks noChangeArrowheads="1"/>
              </p:cNvSpPr>
              <p:nvPr/>
            </p:nvSpPr>
            <p:spPr bwMode="auto">
              <a:xfrm rot="3600000" flipH="1">
                <a:off x="7840120" y="1626677"/>
                <a:ext cx="464507" cy="400212"/>
              </a:xfrm>
              <a:prstGeom prst="triangle">
                <a:avLst>
                  <a:gd name="adj" fmla="val 50000"/>
                </a:avLst>
              </a:prstGeom>
              <a:solidFill>
                <a:srgbClr val="595959"/>
              </a:solidFill>
              <a:ln>
                <a:noFill/>
              </a:ln>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9" name="Donut 99"/>
              <p:cNvSpPr/>
              <p:nvPr/>
            </p:nvSpPr>
            <p:spPr>
              <a:xfrm flipH="1">
                <a:off x="7018983" y="941196"/>
                <a:ext cx="1370541" cy="1370867"/>
              </a:xfrm>
              <a:prstGeom prst="donut">
                <a:avLst>
                  <a:gd name="adj" fmla="val 19079"/>
                </a:avLst>
              </a:prstGeom>
              <a:solidFill>
                <a:srgbClr val="01B3C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100" name="Group 100"/>
              <p:cNvGrpSpPr/>
              <p:nvPr/>
            </p:nvGrpSpPr>
            <p:grpSpPr>
              <a:xfrm flipH="1">
                <a:off x="7784549" y="1296898"/>
                <a:ext cx="1670724" cy="439301"/>
                <a:chOff x="1793075" y="1454498"/>
                <a:chExt cx="1371600" cy="360499"/>
              </a:xfrm>
              <a:solidFill>
                <a:srgbClr val="01B3C5"/>
              </a:solidFill>
            </p:grpSpPr>
            <p:sp>
              <p:nvSpPr>
                <p:cNvPr id="101" name="Round Same Side Corner Rectangle 101"/>
                <p:cNvSpPr/>
                <p:nvPr/>
              </p:nvSpPr>
              <p:spPr>
                <a:xfrm rot="16200000">
                  <a:off x="2305043" y="954883"/>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102" name="Text Placeholder 3"/>
                <p:cNvSpPr txBox="1"/>
                <p:nvPr/>
              </p:nvSpPr>
              <p:spPr>
                <a:xfrm>
                  <a:off x="1842690" y="1454498"/>
                  <a:ext cx="300468" cy="360499"/>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02</a:t>
                  </a:r>
                </a:p>
              </p:txBody>
            </p:sp>
          </p:grpSp>
        </p:grpSp>
        <p:grpSp>
          <p:nvGrpSpPr>
            <p:cNvPr id="55313" name="组合 61"/>
            <p:cNvGrpSpPr>
              <a:grpSpLocks noChangeAspect="1"/>
            </p:cNvGrpSpPr>
            <p:nvPr/>
          </p:nvGrpSpPr>
          <p:grpSpPr bwMode="auto">
            <a:xfrm>
              <a:off x="6685187" y="2793819"/>
              <a:ext cx="1784032" cy="1003224"/>
              <a:chOff x="7022503" y="941025"/>
              <a:chExt cx="2432770" cy="1368032"/>
            </a:xfrm>
          </p:grpSpPr>
          <p:sp>
            <p:nvSpPr>
              <p:cNvPr id="55330" name="Isosceles Triangle 98"/>
              <p:cNvSpPr>
                <a:spLocks noChangeArrowheads="1"/>
              </p:cNvSpPr>
              <p:nvPr/>
            </p:nvSpPr>
            <p:spPr bwMode="auto">
              <a:xfrm rot="3600000" flipH="1">
                <a:off x="7843041" y="1626504"/>
                <a:ext cx="464509" cy="396436"/>
              </a:xfrm>
              <a:prstGeom prst="triangle">
                <a:avLst>
                  <a:gd name="adj" fmla="val 50000"/>
                </a:avLst>
              </a:prstGeom>
              <a:solidFill>
                <a:srgbClr val="595959"/>
              </a:solidFill>
              <a:ln>
                <a:noFill/>
              </a:ln>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4" name="Donut 99"/>
              <p:cNvSpPr/>
              <p:nvPr/>
            </p:nvSpPr>
            <p:spPr>
              <a:xfrm flipH="1">
                <a:off x="7023792" y="942911"/>
                <a:ext cx="1366764" cy="1367088"/>
              </a:xfrm>
              <a:prstGeom prst="donut">
                <a:avLst>
                  <a:gd name="adj" fmla="val 19079"/>
                </a:avLst>
              </a:prstGeom>
              <a:solidFill>
                <a:srgbClr val="92D050"/>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95" name="Group 100"/>
              <p:cNvGrpSpPr/>
              <p:nvPr/>
            </p:nvGrpSpPr>
            <p:grpSpPr>
              <a:xfrm flipH="1">
                <a:off x="7784549" y="1296902"/>
                <a:ext cx="1670724" cy="439299"/>
                <a:chOff x="1793075" y="1454500"/>
                <a:chExt cx="1371600" cy="360497"/>
              </a:xfrm>
              <a:solidFill>
                <a:srgbClr val="01B3C5"/>
              </a:solidFill>
            </p:grpSpPr>
            <p:sp>
              <p:nvSpPr>
                <p:cNvPr id="96" name="Round Same Side Corner Rectangle 101"/>
                <p:cNvSpPr/>
                <p:nvPr/>
              </p:nvSpPr>
              <p:spPr>
                <a:xfrm rot="16200000">
                  <a:off x="2305043" y="954883"/>
                  <a:ext cx="347664" cy="1371600"/>
                </a:xfrm>
                <a:prstGeom prst="round2SameRect">
                  <a:avLst/>
                </a:prstGeom>
                <a:solidFill>
                  <a:srgbClr val="92D050"/>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7" name="Text Placeholder 3"/>
                <p:cNvSpPr txBox="1"/>
                <p:nvPr/>
              </p:nvSpPr>
              <p:spPr>
                <a:xfrm>
                  <a:off x="1842692" y="1454500"/>
                  <a:ext cx="300468" cy="360497"/>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04</a:t>
                  </a:r>
                </a:p>
              </p:txBody>
            </p:sp>
          </p:grpSp>
        </p:grpSp>
        <p:cxnSp>
          <p:nvCxnSpPr>
            <p:cNvPr id="55314" name="Straight Connector 108"/>
            <p:cNvCxnSpPr>
              <a:cxnSpLocks noChangeShapeType="1"/>
            </p:cNvCxnSpPr>
            <p:nvPr/>
          </p:nvCxnSpPr>
          <p:spPr bwMode="auto">
            <a:xfrm>
              <a:off x="5421758" y="840931"/>
              <a:ext cx="1320556" cy="684817"/>
            </a:xfrm>
            <a:prstGeom prst="line">
              <a:avLst/>
            </a:prstGeom>
            <a:noFill/>
            <a:ln w="28575" algn="ctr">
              <a:solidFill>
                <a:srgbClr val="4472C4"/>
              </a:solidFill>
              <a:prstDash val="sysDot"/>
              <a:miter lim="800000"/>
            </a:ln>
          </p:spPr>
        </p:cxnSp>
        <p:cxnSp>
          <p:nvCxnSpPr>
            <p:cNvPr id="55315" name="Straight Connector 110"/>
            <p:cNvCxnSpPr>
              <a:cxnSpLocks noChangeShapeType="1"/>
            </p:cNvCxnSpPr>
            <p:nvPr/>
          </p:nvCxnSpPr>
          <p:spPr bwMode="auto">
            <a:xfrm rot="10800000" flipV="1">
              <a:off x="5421758" y="1813781"/>
              <a:ext cx="1320556" cy="684819"/>
            </a:xfrm>
            <a:prstGeom prst="line">
              <a:avLst/>
            </a:prstGeom>
            <a:noFill/>
            <a:ln w="28575" algn="ctr">
              <a:solidFill>
                <a:srgbClr val="4472C4"/>
              </a:solidFill>
              <a:prstDash val="sysDot"/>
              <a:miter lim="800000"/>
            </a:ln>
          </p:spPr>
        </p:cxnSp>
        <p:cxnSp>
          <p:nvCxnSpPr>
            <p:cNvPr id="55316" name="Straight Connector 111"/>
            <p:cNvCxnSpPr>
              <a:cxnSpLocks noChangeShapeType="1"/>
            </p:cNvCxnSpPr>
            <p:nvPr/>
          </p:nvCxnSpPr>
          <p:spPr bwMode="auto">
            <a:xfrm rot="10800000" flipV="1">
              <a:off x="5421758" y="3541972"/>
              <a:ext cx="1320556" cy="684819"/>
            </a:xfrm>
            <a:prstGeom prst="line">
              <a:avLst/>
            </a:prstGeom>
            <a:noFill/>
            <a:ln w="28575" algn="ctr">
              <a:solidFill>
                <a:srgbClr val="4472C4"/>
              </a:solidFill>
              <a:prstDash val="sysDot"/>
              <a:miter lim="800000"/>
            </a:ln>
          </p:spPr>
        </p:cxnSp>
        <p:cxnSp>
          <p:nvCxnSpPr>
            <p:cNvPr id="55317" name="Straight Connector 112"/>
            <p:cNvCxnSpPr>
              <a:cxnSpLocks noChangeShapeType="1"/>
            </p:cNvCxnSpPr>
            <p:nvPr/>
          </p:nvCxnSpPr>
          <p:spPr bwMode="auto">
            <a:xfrm>
              <a:off x="5421758" y="2544451"/>
              <a:ext cx="1320556" cy="684817"/>
            </a:xfrm>
            <a:prstGeom prst="line">
              <a:avLst/>
            </a:prstGeom>
            <a:noFill/>
            <a:ln w="28575" algn="ctr">
              <a:solidFill>
                <a:srgbClr val="4472C4"/>
              </a:solidFill>
              <a:prstDash val="sysDot"/>
              <a:miter lim="800000"/>
            </a:ln>
          </p:spPr>
        </p:cxnSp>
        <p:sp>
          <p:nvSpPr>
            <p:cNvPr id="55318" name="Isosceles Triangle 91"/>
            <p:cNvSpPr>
              <a:spLocks noChangeArrowheads="1"/>
            </p:cNvSpPr>
            <p:nvPr/>
          </p:nvSpPr>
          <p:spPr bwMode="auto">
            <a:xfrm rot="-3600000">
              <a:off x="4461388" y="2514141"/>
              <a:ext cx="337870" cy="290721"/>
            </a:xfrm>
            <a:prstGeom prst="triangle">
              <a:avLst>
                <a:gd name="adj" fmla="val 50000"/>
              </a:avLst>
            </a:prstGeom>
            <a:solidFill>
              <a:srgbClr val="595959"/>
            </a:solidFill>
            <a:ln>
              <a:noFill/>
            </a:ln>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68" name="Donut 92"/>
            <p:cNvSpPr/>
            <p:nvPr/>
          </p:nvSpPr>
          <p:spPr>
            <a:xfrm flipH="1">
              <a:off x="4418513" y="1980992"/>
              <a:ext cx="1005062" cy="1002532"/>
            </a:xfrm>
            <a:prstGeom prst="donut">
              <a:avLst>
                <a:gd name="adj" fmla="val 19079"/>
              </a:avLst>
            </a:prstGeom>
            <a:solidFill>
              <a:srgbClr val="FFBF53"/>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55320" name="Isosceles Triangle 91"/>
            <p:cNvSpPr>
              <a:spLocks noChangeArrowheads="1"/>
            </p:cNvSpPr>
            <p:nvPr/>
          </p:nvSpPr>
          <p:spPr bwMode="auto">
            <a:xfrm rot="-3600000">
              <a:off x="4461388" y="4372427"/>
              <a:ext cx="337870" cy="290721"/>
            </a:xfrm>
            <a:prstGeom prst="triangle">
              <a:avLst>
                <a:gd name="adj" fmla="val 50000"/>
              </a:avLst>
            </a:prstGeom>
            <a:solidFill>
              <a:srgbClr val="595959"/>
            </a:solidFill>
            <a:ln>
              <a:noFill/>
            </a:ln>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70" name="Donut 92"/>
            <p:cNvSpPr/>
            <p:nvPr/>
          </p:nvSpPr>
          <p:spPr>
            <a:xfrm flipH="1">
              <a:off x="4418513" y="3836507"/>
              <a:ext cx="1005062" cy="1002532"/>
            </a:xfrm>
            <a:prstGeom prst="donut">
              <a:avLst>
                <a:gd name="adj" fmla="val 19079"/>
              </a:avLst>
            </a:prstGeom>
            <a:solidFill>
              <a:srgbClr val="C65885"/>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71" name="Group 93"/>
            <p:cNvGrpSpPr/>
            <p:nvPr/>
          </p:nvGrpSpPr>
          <p:grpSpPr>
            <a:xfrm flipH="1">
              <a:off x="3615753" y="629955"/>
              <a:ext cx="1225218" cy="325112"/>
              <a:chOff x="1793077" y="1447528"/>
              <a:chExt cx="1371600" cy="363804"/>
            </a:xfrm>
            <a:solidFill>
              <a:srgbClr val="F17475"/>
            </a:solidFill>
          </p:grpSpPr>
          <p:sp>
            <p:nvSpPr>
              <p:cNvPr id="91" name="Round Same Side Corner Rectangle 94"/>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2" name="Text Placeholder 3"/>
              <p:cNvSpPr txBox="1"/>
              <p:nvPr/>
            </p:nvSpPr>
            <p:spPr>
              <a:xfrm>
                <a:off x="2791753" y="1447528"/>
                <a:ext cx="300463" cy="360493"/>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01</a:t>
                </a:r>
              </a:p>
            </p:txBody>
          </p:sp>
        </p:grpSp>
        <p:grpSp>
          <p:nvGrpSpPr>
            <p:cNvPr id="72" name="Group 93"/>
            <p:cNvGrpSpPr/>
            <p:nvPr/>
          </p:nvGrpSpPr>
          <p:grpSpPr>
            <a:xfrm flipH="1">
              <a:off x="3615571" y="2270093"/>
              <a:ext cx="1225218" cy="325112"/>
              <a:chOff x="1793077" y="1447528"/>
              <a:chExt cx="1371600" cy="363804"/>
            </a:xfrm>
            <a:solidFill>
              <a:srgbClr val="FFBF53"/>
            </a:solidFill>
          </p:grpSpPr>
          <p:sp>
            <p:nvSpPr>
              <p:cNvPr id="89" name="Round Same Side Corner Rectangle 94"/>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90" name="Text Placeholder 3"/>
              <p:cNvSpPr txBox="1"/>
              <p:nvPr/>
            </p:nvSpPr>
            <p:spPr>
              <a:xfrm>
                <a:off x="2791755" y="1447528"/>
                <a:ext cx="300463" cy="360493"/>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03</a:t>
                </a:r>
              </a:p>
            </p:txBody>
          </p:sp>
        </p:grpSp>
        <p:grpSp>
          <p:nvGrpSpPr>
            <p:cNvPr id="73" name="Group 93"/>
            <p:cNvGrpSpPr/>
            <p:nvPr/>
          </p:nvGrpSpPr>
          <p:grpSpPr>
            <a:xfrm flipH="1">
              <a:off x="3616085" y="4127318"/>
              <a:ext cx="1225218" cy="325112"/>
              <a:chOff x="1793077" y="1447528"/>
              <a:chExt cx="1371600" cy="363804"/>
            </a:xfrm>
            <a:solidFill>
              <a:srgbClr val="C65885"/>
            </a:solidFill>
          </p:grpSpPr>
          <p:sp>
            <p:nvSpPr>
              <p:cNvPr id="87" name="Round Same Side Corner Rectangle 94"/>
              <p:cNvSpPr/>
              <p:nvPr/>
            </p:nvSpPr>
            <p:spPr>
              <a:xfrm rot="5400000" flipH="1">
                <a:off x="2305045" y="951700"/>
                <a:ext cx="347664" cy="1371600"/>
              </a:xfrm>
              <a:prstGeom prst="round2SameRect">
                <a:avLst/>
              </a:prstGeom>
              <a:grp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88" name="Text Placeholder 3"/>
              <p:cNvSpPr txBox="1"/>
              <p:nvPr/>
            </p:nvSpPr>
            <p:spPr>
              <a:xfrm>
                <a:off x="2799505" y="1447528"/>
                <a:ext cx="300463" cy="360493"/>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05</a:t>
                </a:r>
              </a:p>
            </p:txBody>
          </p:sp>
        </p:grpSp>
        <p:grpSp>
          <p:nvGrpSpPr>
            <p:cNvPr id="55325" name="组合 73"/>
            <p:cNvGrpSpPr>
              <a:grpSpLocks noChangeAspect="1"/>
            </p:cNvGrpSpPr>
            <p:nvPr/>
          </p:nvGrpSpPr>
          <p:grpSpPr bwMode="auto">
            <a:xfrm>
              <a:off x="6654033" y="4484554"/>
              <a:ext cx="1785488" cy="1005301"/>
              <a:chOff x="7020517" y="939298"/>
              <a:chExt cx="2434756" cy="1370865"/>
            </a:xfrm>
          </p:grpSpPr>
          <p:sp>
            <p:nvSpPr>
              <p:cNvPr id="55327" name="Isosceles Triangle 98"/>
              <p:cNvSpPr>
                <a:spLocks noChangeArrowheads="1"/>
              </p:cNvSpPr>
              <p:nvPr/>
            </p:nvSpPr>
            <p:spPr bwMode="auto">
              <a:xfrm rot="3600000" flipH="1">
                <a:off x="7840120" y="1624776"/>
                <a:ext cx="464507" cy="400212"/>
              </a:xfrm>
              <a:prstGeom prst="triangle">
                <a:avLst>
                  <a:gd name="adj" fmla="val 50000"/>
                </a:avLst>
              </a:prstGeom>
              <a:solidFill>
                <a:srgbClr val="595959"/>
              </a:solidFill>
              <a:ln>
                <a:noFill/>
              </a:ln>
            </p:spPr>
            <p:txBody>
              <a:bodyPr lIns="65021" tIns="32510" rIns="65021" bIns="3251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endParaRPr lang="en-US" altLang="zh-HK" sz="120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83" name="Donut 99"/>
              <p:cNvSpPr/>
              <p:nvPr/>
            </p:nvSpPr>
            <p:spPr>
              <a:xfrm flipH="1">
                <a:off x="7018983" y="939296"/>
                <a:ext cx="1370541" cy="1370867"/>
              </a:xfrm>
              <a:prstGeom prst="donut">
                <a:avLst>
                  <a:gd name="adj" fmla="val 19079"/>
                </a:avLst>
              </a:prstGeom>
              <a:solidFill>
                <a:srgbClr val="FFBF53"/>
              </a:solidFill>
              <a:ln w="12700" cap="flat" cmpd="sng" algn="ctr">
                <a:noFill/>
                <a:prstDash val="solid"/>
                <a:miter lim="800000"/>
              </a:ln>
              <a:effectLst/>
            </p:spPr>
            <p:txBody>
              <a:bodyPr lIns="65021" tIns="32510" rIns="65021" bIns="32510" anchor="ctr"/>
              <a:lstStyle/>
              <a:p>
                <a:pPr algn="ctr" eaLnBrk="1" fontAlgn="auto" hangingPunct="1">
                  <a:spcBef>
                    <a:spcPts val="0"/>
                  </a:spcBef>
                  <a:spcAft>
                    <a:spcPts val="0"/>
                  </a:spcAft>
                  <a:defRPr/>
                </a:pPr>
                <a:endParaRPr lang="en-US" sz="1200" kern="0">
                  <a:solidFill>
                    <a:srgbClr val="000000"/>
                  </a:solidFill>
                  <a:latin typeface="DFKai-SB" panose="03000509000000000000" pitchFamily="65" charset="-120"/>
                  <a:ea typeface="DFKai-SB" panose="03000509000000000000" pitchFamily="65" charset="-120"/>
                  <a:sym typeface="Agency FB" panose="020B0503020202020204" pitchFamily="34" charset="0"/>
                </a:endParaRPr>
              </a:p>
            </p:txBody>
          </p:sp>
          <p:grpSp>
            <p:nvGrpSpPr>
              <p:cNvPr id="84" name="Group 100"/>
              <p:cNvGrpSpPr/>
              <p:nvPr/>
            </p:nvGrpSpPr>
            <p:grpSpPr>
              <a:xfrm flipH="1">
                <a:off x="7784549" y="1296898"/>
                <a:ext cx="1670724" cy="439301"/>
                <a:chOff x="1793075" y="1454498"/>
                <a:chExt cx="1371600" cy="360499"/>
              </a:xfrm>
              <a:solidFill>
                <a:srgbClr val="01B3C5"/>
              </a:solidFill>
            </p:grpSpPr>
            <p:sp>
              <p:nvSpPr>
                <p:cNvPr id="85" name="Round Same Side Corner Rectangle 101"/>
                <p:cNvSpPr/>
                <p:nvPr/>
              </p:nvSpPr>
              <p:spPr>
                <a:xfrm rot="16200000">
                  <a:off x="2305043" y="954883"/>
                  <a:ext cx="347664" cy="1371600"/>
                </a:xfrm>
                <a:prstGeom prst="round2SameRect">
                  <a:avLst/>
                </a:prstGeom>
                <a:solidFill>
                  <a:srgbClr val="FFBF53"/>
                </a:solidFill>
                <a:ln w="12700" cap="flat" cmpd="sng" algn="ctr">
                  <a:noFill/>
                  <a:prstDash val="solid"/>
                  <a:miter lim="800000"/>
                </a:ln>
                <a:effectLst/>
              </p:spPr>
              <p:txBody>
                <a:bodyPr anchor="ctr"/>
                <a:lstStyle/>
                <a:p>
                  <a:pPr algn="ctr" eaLnBrk="1" fontAlgn="auto" hangingPunct="1">
                    <a:spcBef>
                      <a:spcPts val="0"/>
                    </a:spcBef>
                    <a:spcAft>
                      <a:spcPts val="0"/>
                    </a:spcAft>
                    <a:defRPr/>
                  </a:pPr>
                  <a:endParaRPr lang="en-US" sz="1200" kern="0">
                    <a:solidFill>
                      <a:srgbClr val="FFFFFF"/>
                    </a:solidFill>
                    <a:latin typeface="DFKai-SB" panose="03000509000000000000" pitchFamily="65" charset="-120"/>
                    <a:ea typeface="DFKai-SB" panose="03000509000000000000" pitchFamily="65" charset="-120"/>
                    <a:sym typeface="Agency FB" panose="020B0503020202020204" pitchFamily="34" charset="0"/>
                  </a:endParaRPr>
                </a:p>
              </p:txBody>
            </p:sp>
            <p:sp>
              <p:nvSpPr>
                <p:cNvPr id="86" name="Text Placeholder 3"/>
                <p:cNvSpPr txBox="1"/>
                <p:nvPr/>
              </p:nvSpPr>
              <p:spPr>
                <a:xfrm>
                  <a:off x="1842692" y="1454498"/>
                  <a:ext cx="300468" cy="360499"/>
                </a:xfrm>
                <a:prstGeom prst="rect">
                  <a:avLst/>
                </a:prstGeom>
                <a:noFill/>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3765" eaLnBrk="1" fontAlgn="auto" hangingPunct="1">
                    <a:spcBef>
                      <a:spcPct val="20000"/>
                    </a:spcBef>
                    <a:spcAft>
                      <a:spcPts val="0"/>
                    </a:spcAft>
                    <a:defRPr/>
                  </a:pPr>
                  <a:r>
                    <a:rPr lang="en-US" sz="1200" kern="0" dirty="0">
                      <a:solidFill>
                        <a:srgbClr val="FFFFFF"/>
                      </a:solidFill>
                      <a:latin typeface="DFKai-SB" panose="03000509000000000000" pitchFamily="65" charset="-120"/>
                      <a:ea typeface="DFKai-SB" panose="03000509000000000000" pitchFamily="65" charset="-120"/>
                      <a:sym typeface="Agency FB" panose="020B0503020202020204" pitchFamily="34" charset="0"/>
                    </a:rPr>
                    <a:t>06</a:t>
                  </a:r>
                </a:p>
              </p:txBody>
            </p:sp>
          </p:grpSp>
        </p:grpSp>
        <p:cxnSp>
          <p:nvCxnSpPr>
            <p:cNvPr id="55326" name="Straight Connector 112"/>
            <p:cNvCxnSpPr>
              <a:cxnSpLocks noChangeShapeType="1"/>
            </p:cNvCxnSpPr>
            <p:nvPr/>
          </p:nvCxnSpPr>
          <p:spPr bwMode="auto">
            <a:xfrm>
              <a:off x="5374103" y="4199675"/>
              <a:ext cx="1320556" cy="684817"/>
            </a:xfrm>
            <a:prstGeom prst="line">
              <a:avLst/>
            </a:prstGeom>
            <a:noFill/>
            <a:ln w="28575" algn="ctr">
              <a:solidFill>
                <a:srgbClr val="4472C4"/>
              </a:solidFill>
              <a:prstDash val="sysDot"/>
              <a:miter lim="800000"/>
            </a:ln>
          </p:spPr>
        </p:cxnSp>
      </p:grpSp>
      <p:sp>
        <p:nvSpPr>
          <p:cNvPr id="55308"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ED58423-5D58-45EA-AA16-546832D9EBE1}" type="slidenum">
              <a:rPr lang="en-US" altLang="en-US" smtClean="0">
                <a:latin typeface="Arial" panose="020B0604020202020204" pitchFamily="34" charset="0"/>
                <a:ea typeface="宋体" panose="02010600030101010101" pitchFamily="2" charset="-122"/>
              </a:rPr>
              <a:t>43</a:t>
            </a:fld>
            <a:endParaRPr lang="en-US" altLang="en-US" dirty="0">
              <a:latin typeface="Arial" panose="020B0604020202020204" pitchFamily="34" charset="0"/>
              <a:ea typeface="宋体" panose="02010600030101010101" pitchFamily="2" charset="-122"/>
            </a:endParaRPr>
          </a:p>
        </p:txBody>
      </p:sp>
      <p:sp>
        <p:nvSpPr>
          <p:cNvPr id="55309" name="矩形 1"/>
          <p:cNvSpPr>
            <a:spLocks noChangeArrowheads="1"/>
          </p:cNvSpPr>
          <p:nvPr/>
        </p:nvSpPr>
        <p:spPr bwMode="auto">
          <a:xfrm>
            <a:off x="1505423" y="5852653"/>
            <a:ext cx="7493270" cy="307777"/>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TW"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Source: https://www.gld.gov.hk/egazette/pdf/20202448e/egn2020244872.pdf</a:t>
            </a:r>
            <a:endParaRPr lang="zh-HK" altLang="en-US" sz="1400" dirty="0">
              <a:solidFill>
                <a:schemeClr val="tx1"/>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52" name="Rectangle 51">
            <a:extLst>
              <a:ext uri="{FF2B5EF4-FFF2-40B4-BE49-F238E27FC236}">
                <a16:creationId xmlns:a16="http://schemas.microsoft.com/office/drawing/2014/main" id="{CB03E4F8-EF28-448B-BB95-41E35E196505}"/>
              </a:ext>
            </a:extLst>
          </p:cNvPr>
          <p:cNvSpPr/>
          <p:nvPr/>
        </p:nvSpPr>
        <p:spPr>
          <a:xfrm>
            <a:off x="8832189" y="1990786"/>
            <a:ext cx="3235521" cy="2739211"/>
          </a:xfrm>
          <a:prstGeom prst="rect">
            <a:avLst/>
          </a:prstGeom>
          <a:ln w="28575">
            <a:solidFill>
              <a:srgbClr val="0070C0"/>
            </a:solidFill>
          </a:ln>
        </p:spPr>
        <p:txBody>
          <a:bodyPr wrap="square">
            <a:spAutoFit/>
          </a:bodyPr>
          <a:lstStyle/>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Click on the image to learn more about the main contents of the law</a:t>
            </a: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400" dirty="0">
              <a:latin typeface="標楷體" panose="03000509000000000000" pitchFamily="65" charset="-120"/>
              <a:ea typeface="標楷體" panose="03000509000000000000" pitchFamily="65" charset="-120"/>
            </a:endParaRPr>
          </a:p>
          <a:p>
            <a:endParaRPr lang="en-US" sz="2000" dirty="0">
              <a:latin typeface="標楷體" panose="03000509000000000000" pitchFamily="65" charset="-120"/>
              <a:ea typeface="標楷體" panose="03000509000000000000" pitchFamily="65" charset="-120"/>
            </a:endParaRPr>
          </a:p>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Source: </a:t>
            </a:r>
          </a:p>
          <a:p>
            <a:r>
              <a:rPr lang="zh-TW" altLang="en-US" sz="1400" dirty="0">
                <a:latin typeface="標楷體" panose="03000509000000000000" pitchFamily="65" charset="-120"/>
                <a:ea typeface="標楷體" panose="03000509000000000000" pitchFamily="65" charset="-120"/>
              </a:rPr>
              <a:t>香港電片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國安法</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話你知</a:t>
            </a:r>
            <a:r>
              <a:rPr lang="en-US" altLang="zh-TW" sz="1400" dirty="0">
                <a:latin typeface="標楷體" panose="03000509000000000000" pitchFamily="65" charset="-120"/>
                <a:ea typeface="標楷體" panose="03000509000000000000" pitchFamily="65" charset="-120"/>
              </a:rPr>
              <a:t>》</a:t>
            </a:r>
          </a:p>
        </p:txBody>
      </p:sp>
      <p:pic>
        <p:nvPicPr>
          <p:cNvPr id="53" name="Picture 52">
            <a:hlinkClick r:id="rId2"/>
            <a:extLst>
              <a:ext uri="{FF2B5EF4-FFF2-40B4-BE49-F238E27FC236}">
                <a16:creationId xmlns:a16="http://schemas.microsoft.com/office/drawing/2014/main" id="{68B978CE-CCCD-4D22-9B58-4C54A52BCAC5}"/>
              </a:ext>
            </a:extLst>
          </p:cNvPr>
          <p:cNvPicPr>
            <a:picLocks noChangeAspect="1"/>
          </p:cNvPicPr>
          <p:nvPr/>
        </p:nvPicPr>
        <p:blipFill>
          <a:blip r:embed="rId3"/>
          <a:stretch>
            <a:fillRect/>
          </a:stretch>
        </p:blipFill>
        <p:spPr>
          <a:xfrm>
            <a:off x="9297044" y="2700244"/>
            <a:ext cx="2509055" cy="122431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A7ECE8A-1ED2-452B-8C20-5A492510F560}" type="slidenum">
              <a:rPr lang="en-US" altLang="en-US" smtClean="0">
                <a:latin typeface="Arial" panose="020B0604020202020204" pitchFamily="34" charset="0"/>
                <a:ea typeface="宋体" panose="02010600030101010101" pitchFamily="2" charset="-122"/>
              </a:rPr>
              <a:t>44</a:t>
            </a:fld>
            <a:endParaRPr lang="en-US" altLang="en-US" dirty="0">
              <a:latin typeface="Arial" panose="020B0604020202020204" pitchFamily="34" charset="0"/>
              <a:ea typeface="宋体" panose="02010600030101010101" pitchFamily="2" charset="-122"/>
            </a:endParaRPr>
          </a:p>
        </p:txBody>
      </p:sp>
      <p:pic>
        <p:nvPicPr>
          <p:cNvPr id="4" name="内容占位符 3"/>
          <p:cNvPicPr>
            <a:picLocks noGrp="1" noChangeAspect="1"/>
          </p:cNvPicPr>
          <p:nvPr>
            <p:ph idx="4294967295"/>
          </p:nvPr>
        </p:nvPicPr>
        <p:blipFill>
          <a:blip r:embed="rId2"/>
          <a:srcRect/>
          <a:stretch>
            <a:fillRect/>
          </a:stretch>
        </p:blipFill>
        <p:spPr>
          <a:xfrm>
            <a:off x="1632532" y="1700880"/>
            <a:ext cx="4088882" cy="3078903"/>
          </a:xfrm>
          <a:ln w="12700" cap="sq">
            <a:solidFill>
              <a:srgbClr val="000000"/>
            </a:solidFill>
            <a:miter lim="800000"/>
            <a:headEnd/>
            <a:tailEnd/>
          </a:ln>
          <a:effectLst>
            <a:outerShdw blurRad="50800" dist="38100" dir="2700000" algn="tl" rotWithShape="0">
              <a:srgbClr val="000000">
                <a:alpha val="17999"/>
              </a:srgbClr>
            </a:outerShdw>
          </a:effectLst>
        </p:spPr>
      </p:pic>
      <p:sp>
        <p:nvSpPr>
          <p:cNvPr id="56324" name="文本框 4"/>
          <p:cNvSpPr txBox="1">
            <a:spLocks noChangeArrowheads="1"/>
          </p:cNvSpPr>
          <p:nvPr/>
        </p:nvSpPr>
        <p:spPr bwMode="auto">
          <a:xfrm>
            <a:off x="1632532" y="4961135"/>
            <a:ext cx="4088882" cy="1600438"/>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HK"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Committee convened its first meeting on 6 July 2020 which was attended by all its members. The National Security Adviser appointed by the Central People's Government also sat in on the meeting.</a:t>
            </a:r>
          </a:p>
          <a:p>
            <a:pPr eaLnBrk="1" hangingPunct="1">
              <a:spcBef>
                <a:spcPct val="0"/>
              </a:spcBef>
              <a:buClrTx/>
              <a:buFontTx/>
              <a:buNone/>
            </a:pPr>
            <a:endPar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eaLnBrk="1" hangingPunct="1">
              <a:spcBef>
                <a:spcPct val="0"/>
              </a:spcBef>
              <a:buClrTx/>
              <a:buFontTx/>
              <a:buNone/>
            </a:pP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https://baijiahao.baidu.com/s?id=1671537203952996119&amp;wfr=spider&amp;for=pc</a:t>
            </a:r>
          </a:p>
        </p:txBody>
      </p:sp>
      <p:sp>
        <p:nvSpPr>
          <p:cNvPr id="13" name="矩形: 圆角 12"/>
          <p:cNvSpPr/>
          <p:nvPr/>
        </p:nvSpPr>
        <p:spPr>
          <a:xfrm>
            <a:off x="6357185" y="2902610"/>
            <a:ext cx="5241576" cy="3334585"/>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dirty="0"/>
          </a:p>
        </p:txBody>
      </p:sp>
      <p:sp>
        <p:nvSpPr>
          <p:cNvPr id="56326" name="内容占位符 2"/>
          <p:cNvSpPr txBox="1">
            <a:spLocks noChangeArrowheads="1"/>
          </p:cNvSpPr>
          <p:nvPr/>
        </p:nvSpPr>
        <p:spPr bwMode="auto">
          <a:xfrm>
            <a:off x="6600035" y="2938778"/>
            <a:ext cx="4752330" cy="3082402"/>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ts val="750"/>
              </a:spcBef>
              <a:buClrTx/>
              <a:buFont typeface="Wingdings 3" panose="05040102010807070707" pitchFamily="18" charset="2"/>
              <a:buNone/>
            </a:pPr>
            <a:r>
              <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shall establish the Committee for Safeguarding National Security. The Committee shall be responsible for affairs relating to and assume primary responsibility for safeguarding national security in the Region. It shall be under the supervision of and accountable to the Central People’s Government.”</a:t>
            </a:r>
            <a:r>
              <a:rPr lang="zh-TW"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p>
          <a:p>
            <a:pPr algn="just" eaLnBrk="1" hangingPunct="1">
              <a:lnSpc>
                <a:spcPct val="140000"/>
              </a:lnSpc>
              <a:spcBef>
                <a:spcPts val="750"/>
              </a:spcBef>
              <a:buClrTx/>
              <a:buFont typeface="Wingdings 3" panose="05040102010807070707" pitchFamily="18" charset="2"/>
              <a:buNone/>
            </a:pPr>
            <a:endParaRPr lang="en-US" altLang="zh-CN" sz="1500" dirty="0">
              <a:solidFill>
                <a:schemeClr val="tx1"/>
              </a:solidFill>
              <a:latin typeface="DFKai-SB" panose="03000509000000000000" pitchFamily="65" charset="-120"/>
              <a:ea typeface="DFKai-SB" panose="03000509000000000000" pitchFamily="65" charset="-120"/>
            </a:endParaRPr>
          </a:p>
        </p:txBody>
      </p:sp>
      <p:sp>
        <p:nvSpPr>
          <p:cNvPr id="17" name="燕尾形 1"/>
          <p:cNvSpPr/>
          <p:nvPr/>
        </p:nvSpPr>
        <p:spPr>
          <a:xfrm rot="5400000">
            <a:off x="6011110" y="1767714"/>
            <a:ext cx="333375" cy="358775"/>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200">
              <a:latin typeface="Avant GardeBook"/>
              <a:ea typeface="微软雅黑" panose="020B0503020204020204" pitchFamily="34" charset="-122"/>
            </a:endParaRPr>
          </a:p>
        </p:txBody>
      </p:sp>
      <p:sp>
        <p:nvSpPr>
          <p:cNvPr id="56329" name="内容占位符 2"/>
          <p:cNvSpPr txBox="1">
            <a:spLocks noChangeArrowheads="1"/>
          </p:cNvSpPr>
          <p:nvPr/>
        </p:nvSpPr>
        <p:spPr bwMode="auto">
          <a:xfrm>
            <a:off x="1127655" y="479819"/>
            <a:ext cx="10512730" cy="409886"/>
          </a:xfrm>
          <a:prstGeom prst="rect">
            <a:avLst/>
          </a:prstGeom>
          <a:noFill/>
          <a:ln>
            <a:noFill/>
          </a:ln>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Ø"/>
            </a:pP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Key Content: </a:t>
            </a:r>
            <a:b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b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Committee for Safeguarding National Security of the HKSAR</a:t>
            </a:r>
            <a:endParaRPr lang="zh-CN" altLang="en-US"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2" name="文字方塊 1"/>
          <p:cNvSpPr txBox="1"/>
          <p:nvPr/>
        </p:nvSpPr>
        <p:spPr>
          <a:xfrm>
            <a:off x="6447523" y="1663365"/>
            <a:ext cx="5201364" cy="1421928"/>
          </a:xfrm>
          <a:prstGeom prst="rect">
            <a:avLst/>
          </a:prstGeom>
          <a:noFill/>
        </p:spPr>
        <p:txBody>
          <a:bodyPr wrap="square" rtlCol="0">
            <a:spAutoFit/>
          </a:bodyPr>
          <a:lstStyle/>
          <a:p>
            <a:pPr>
              <a:lnSpc>
                <a:spcPct val="120000"/>
              </a:lnSpc>
            </a:pPr>
            <a:r>
              <a:rPr lang="en-US" altLang="zh-HK" b="1" dirty="0">
                <a:latin typeface="Times New Roman" panose="02020603050405020304" pitchFamily="18" charset="0"/>
                <a:cs typeface="Times New Roman" panose="02020603050405020304" pitchFamily="18" charset="0"/>
              </a:rPr>
              <a:t>Article 12 of the</a:t>
            </a:r>
            <a:r>
              <a:rPr lang="en-US" altLang="zh-HK" b="1" i="1" dirty="0">
                <a:latin typeface="Times New Roman" panose="02020603050405020304" pitchFamily="18" charset="0"/>
                <a:cs typeface="Times New Roman" panose="02020603050405020304" pitchFamily="18" charset="0"/>
              </a:rPr>
              <a:t> Law of the People’s Republic of China on Safeguarding National Security in the Hong Kong Special Administrative Region</a:t>
            </a:r>
            <a:r>
              <a:rPr lang="en-US" altLang="zh-HK" b="1" dirty="0">
                <a:latin typeface="Times New Roman" panose="02020603050405020304" pitchFamily="18" charset="0"/>
                <a:cs typeface="Times New Roman" panose="02020603050405020304" pitchFamily="18" charset="0"/>
              </a:rPr>
              <a:t> stipulates</a:t>
            </a:r>
          </a:p>
          <a:p>
            <a:pPr>
              <a:lnSpc>
                <a:spcPct val="120000"/>
              </a:lnSpc>
            </a:pPr>
            <a:endParaRPr lang="zh-HK" altLang="en-US"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ChangeArrowheads="1"/>
          </p:cNvSpPr>
          <p:nvPr/>
        </p:nvSpPr>
        <p:spPr bwMode="auto">
          <a:xfrm>
            <a:off x="1499161" y="4696127"/>
            <a:ext cx="3863386" cy="1231106"/>
          </a:xfrm>
          <a:prstGeom prst="rect">
            <a:avLst/>
          </a:prstGeom>
          <a:noFill/>
          <a:ln>
            <a:noFill/>
          </a:ln>
        </p:spPr>
        <p:txBody>
          <a:bodyPr wrap="square" lIns="0" tIns="0" rIns="0" bIns="0"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buClrTx/>
              <a:buFontTx/>
              <a:buNone/>
            </a:pP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Office for Safeguarding National Security of the Central People’s Government in the Hong Kong Special Administrative Region was inaugurated in Hong Kong on the morning of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8 </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July 2020.</a:t>
            </a:r>
            <a:endParaRPr lang="zh-CN" altLang="en-US" sz="9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pSp>
        <p:nvGrpSpPr>
          <p:cNvPr id="57347" name="组合 12"/>
          <p:cNvGrpSpPr/>
          <p:nvPr/>
        </p:nvGrpSpPr>
        <p:grpSpPr bwMode="auto">
          <a:xfrm>
            <a:off x="5916310" y="1772885"/>
            <a:ext cx="6012095" cy="4792379"/>
            <a:chOff x="2361368" y="3947248"/>
            <a:chExt cx="6686993" cy="4371980"/>
          </a:xfrm>
        </p:grpSpPr>
        <p:sp>
          <p:nvSpPr>
            <p:cNvPr id="14" name="矩形: 圆角 13"/>
            <p:cNvSpPr/>
            <p:nvPr/>
          </p:nvSpPr>
          <p:spPr>
            <a:xfrm>
              <a:off x="2361368" y="5051540"/>
              <a:ext cx="6686993" cy="3100273"/>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20000"/>
                </a:lnSpc>
                <a:spcBef>
                  <a:spcPts val="0"/>
                </a:spcBef>
                <a:spcAft>
                  <a:spcPts val="0"/>
                </a:spcAft>
                <a:defRPr/>
              </a:pPr>
              <a:endParaRPr lang="zh-CN" altLang="en-US" dirty="0"/>
            </a:p>
          </p:txBody>
        </p:sp>
        <p:sp>
          <p:nvSpPr>
            <p:cNvPr id="57353" name="内容占位符 2"/>
            <p:cNvSpPr txBox="1">
              <a:spLocks noChangeArrowheads="1"/>
            </p:cNvSpPr>
            <p:nvPr/>
          </p:nvSpPr>
          <p:spPr bwMode="auto">
            <a:xfrm>
              <a:off x="2458424" y="5129642"/>
              <a:ext cx="6509849" cy="3189586"/>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40000"/>
                </a:lnSpc>
                <a:spcBef>
                  <a:spcPts val="0"/>
                </a:spcBef>
                <a:buClrTx/>
                <a:buNone/>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Central People’s Government shall establish in the Hong Kong Special Administrative Region an office for safeguarding national security. The Office for Safeguarding National Security of the Central People’s Government in the Hong Kong Special Administrative Region shall perform its mandate for safeguarding national security and exercise relevant powers in accordance with the law.</a:t>
              </a:r>
            </a:p>
            <a:p>
              <a:pPr algn="just" eaLnBrk="1" hangingPunct="1">
                <a:lnSpc>
                  <a:spcPct val="140000"/>
                </a:lnSpc>
                <a:spcBef>
                  <a:spcPts val="0"/>
                </a:spcBef>
                <a:buClrTx/>
                <a:buNone/>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staff of the Office shall be jointly dispatched by relevant national security authorities under the Central People’s Government.</a:t>
              </a:r>
            </a:p>
            <a:p>
              <a:pPr algn="just" eaLnBrk="1" hangingPunct="1">
                <a:lnSpc>
                  <a:spcPct val="140000"/>
                </a:lnSpc>
                <a:spcBef>
                  <a:spcPts val="0"/>
                </a:spcBef>
                <a:buClrTx/>
                <a:buFont typeface="Wingdings 3" panose="05040102010807070707" pitchFamily="18" charset="2"/>
                <a:buNone/>
              </a:pPr>
              <a:endParaRPr lang="en-US" altLang="zh-CN" sz="2000" dirty="0">
                <a:solidFill>
                  <a:schemeClr val="tx1"/>
                </a:solidFill>
                <a:latin typeface="DFKai-SB" panose="03000509000000000000" pitchFamily="65" charset="-120"/>
                <a:ea typeface="DFKai-SB" panose="03000509000000000000" pitchFamily="65" charset="-120"/>
              </a:endParaRPr>
            </a:p>
          </p:txBody>
        </p:sp>
        <p:sp>
          <p:nvSpPr>
            <p:cNvPr id="57354" name="文本框 16"/>
            <p:cNvSpPr txBox="1">
              <a:spLocks noChangeArrowheads="1"/>
            </p:cNvSpPr>
            <p:nvPr/>
          </p:nvSpPr>
          <p:spPr bwMode="auto">
            <a:xfrm>
              <a:off x="2713090" y="3947248"/>
              <a:ext cx="5934831" cy="993953"/>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None/>
              </a:pP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Article 48</a:t>
              </a:r>
              <a:r>
                <a:rPr lang="en-US" altLang="zh-HK"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 </a:t>
              </a: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of the</a:t>
              </a:r>
              <a:r>
                <a:rPr lang="en-US" altLang="zh-HK"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 Law of the People’s Republic of China on Safeguarding National Security in the Hong Kong Special Administrative Region </a:t>
              </a: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stipulates</a:t>
              </a:r>
              <a:endPar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pSp>
      <p:sp>
        <p:nvSpPr>
          <p:cNvPr id="20" name="燕尾形 1"/>
          <p:cNvSpPr/>
          <p:nvPr/>
        </p:nvSpPr>
        <p:spPr>
          <a:xfrm rot="5400000">
            <a:off x="5794972" y="1904195"/>
            <a:ext cx="334962" cy="360362"/>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200">
              <a:latin typeface="Avant GardeBook"/>
              <a:ea typeface="微软雅黑" panose="020B0503020204020204" pitchFamily="34" charset="-122"/>
            </a:endParaRPr>
          </a:p>
        </p:txBody>
      </p:sp>
      <p:pic>
        <p:nvPicPr>
          <p:cNvPr id="4" name="图片 3"/>
          <p:cNvPicPr>
            <a:picLocks noChangeAspect="1"/>
          </p:cNvPicPr>
          <p:nvPr/>
        </p:nvPicPr>
        <p:blipFill>
          <a:blip r:embed="rId2"/>
          <a:srcRect/>
          <a:stretch>
            <a:fillRect/>
          </a:stretch>
        </p:blipFill>
        <p:spPr bwMode="auto">
          <a:xfrm>
            <a:off x="1487680" y="1916895"/>
            <a:ext cx="3964767" cy="2628792"/>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p:spPr>
      </p:pic>
      <p:sp>
        <p:nvSpPr>
          <p:cNvPr id="57350" name="内容占位符 2"/>
          <p:cNvSpPr txBox="1">
            <a:spLocks noChangeArrowheads="1"/>
          </p:cNvSpPr>
          <p:nvPr/>
        </p:nvSpPr>
        <p:spPr bwMode="auto">
          <a:xfrm>
            <a:off x="1127654" y="476795"/>
            <a:ext cx="10735733" cy="498475"/>
          </a:xfrm>
          <a:prstGeom prst="rect">
            <a:avLst/>
          </a:prstGeom>
          <a:noFill/>
          <a:ln>
            <a:noFill/>
          </a:ln>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Ø"/>
            </a:pP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Key Content</a:t>
            </a:r>
            <a:r>
              <a:rPr lang="en-US" altLang="zh-TW"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a:t>
            </a:r>
            <a:br>
              <a:rPr lang="en-US" altLang="zh-TW"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b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 Office for Safeguarding National Security of the Central People’s Government in the Hong Kong Special Administrative Region</a:t>
            </a:r>
            <a:endParaRPr lang="zh-CN" altLang="en-US" sz="2400" dirty="0">
              <a:solidFill>
                <a:schemeClr val="tx1"/>
              </a:solidFill>
              <a:latin typeface="DFKai-SB" panose="03000509000000000000" pitchFamily="65" charset="-120"/>
              <a:ea typeface="DFKai-SB" panose="03000509000000000000" pitchFamily="65" charset="-120"/>
            </a:endParaRPr>
          </a:p>
        </p:txBody>
      </p:sp>
      <p:sp>
        <p:nvSpPr>
          <p:cNvPr id="57351"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716A4438-44B7-4C79-8E23-09C53697C474}" type="slidenum">
              <a:rPr lang="en-US" altLang="en-US" smtClean="0">
                <a:latin typeface="Arial" panose="020B0604020202020204" pitchFamily="34" charset="0"/>
                <a:ea typeface="宋体" panose="02010600030101010101" pitchFamily="2" charset="-122"/>
              </a:rPr>
              <a:t>45</a:t>
            </a:fld>
            <a:endParaRPr lang="en-US" altLang="en-US" dirty="0">
              <a:latin typeface="Arial" panose="020B0604020202020204" pitchFamily="34" charset="0"/>
              <a:ea typeface="宋体" panose="02010600030101010101" pitchFamily="2"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组合 8"/>
          <p:cNvGrpSpPr/>
          <p:nvPr/>
        </p:nvGrpSpPr>
        <p:grpSpPr bwMode="auto">
          <a:xfrm>
            <a:off x="1858198" y="1355021"/>
            <a:ext cx="4941193" cy="6322275"/>
            <a:chOff x="1719157" y="3175601"/>
            <a:chExt cx="5781713" cy="7075471"/>
          </a:xfrm>
        </p:grpSpPr>
        <p:sp>
          <p:nvSpPr>
            <p:cNvPr id="10" name="矩形: 圆角 9"/>
            <p:cNvSpPr/>
            <p:nvPr/>
          </p:nvSpPr>
          <p:spPr>
            <a:xfrm>
              <a:off x="2224757" y="4844132"/>
              <a:ext cx="5211352" cy="4198191"/>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379" name="内容占位符 2"/>
            <p:cNvSpPr txBox="1">
              <a:spLocks noChangeArrowheads="1"/>
            </p:cNvSpPr>
            <p:nvPr/>
          </p:nvSpPr>
          <p:spPr bwMode="auto">
            <a:xfrm>
              <a:off x="2408677" y="4982529"/>
              <a:ext cx="4818478" cy="5268543"/>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latinLnBrk="0" hangingPunct="1">
                <a:lnSpc>
                  <a:spcPct val="100000"/>
                </a:lnSpc>
                <a:spcBef>
                  <a:spcPts val="700"/>
                </a:spcBef>
                <a:buClrTx/>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shall strengthen its work on safeguarding national security and prevention of terrorist activities. The Government of the Hong Kong Special Administrative Region shall take necessary measures to strengthen public communication, guidance, supervision and regulation over matters concerning national security, including those relating to schools, universities, social </a:t>
              </a:r>
              <a:r>
                <a:rPr lang="en-US" altLang="zh-CN"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organisations</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the media, and the internet.”</a:t>
              </a:r>
            </a:p>
          </p:txBody>
        </p:sp>
        <p:sp>
          <p:nvSpPr>
            <p:cNvPr id="12" name="燕尾形 1"/>
            <p:cNvSpPr/>
            <p:nvPr/>
          </p:nvSpPr>
          <p:spPr>
            <a:xfrm rot="5400000">
              <a:off x="1755373" y="3229975"/>
              <a:ext cx="374868" cy="447300"/>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200">
                <a:latin typeface="Avant GardeBook"/>
                <a:ea typeface="微软雅黑" panose="020B0503020204020204" pitchFamily="34" charset="-122"/>
              </a:endParaRPr>
            </a:p>
          </p:txBody>
        </p:sp>
        <p:sp>
          <p:nvSpPr>
            <p:cNvPr id="58381" name="文本框 12"/>
            <p:cNvSpPr txBox="1">
              <a:spLocks noChangeArrowheads="1"/>
            </p:cNvSpPr>
            <p:nvPr/>
          </p:nvSpPr>
          <p:spPr bwMode="auto">
            <a:xfrm>
              <a:off x="2296653" y="3175601"/>
              <a:ext cx="5204217" cy="1591328"/>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None/>
              </a:pP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Article 9</a:t>
              </a:r>
              <a:r>
                <a:rPr lang="en-US" altLang="zh-HK"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 </a:t>
              </a: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of the</a:t>
              </a:r>
              <a:r>
                <a:rPr lang="en-US" altLang="zh-HK"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 Law of the People’s Republic of China on Safeguarding National Security in the Hong Kong Special Administrative Region </a:t>
              </a: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stipulates</a:t>
              </a:r>
              <a:endPar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pSp>
      <p:grpSp>
        <p:nvGrpSpPr>
          <p:cNvPr id="58371" name="组合 13"/>
          <p:cNvGrpSpPr/>
          <p:nvPr/>
        </p:nvGrpSpPr>
        <p:grpSpPr bwMode="auto">
          <a:xfrm>
            <a:off x="7021016" y="1355021"/>
            <a:ext cx="4809703" cy="4594153"/>
            <a:chOff x="1900623" y="3597671"/>
            <a:chExt cx="5755920" cy="3423289"/>
          </a:xfrm>
        </p:grpSpPr>
        <p:sp>
          <p:nvSpPr>
            <p:cNvPr id="15" name="矩形: 圆角 14"/>
            <p:cNvSpPr/>
            <p:nvPr/>
          </p:nvSpPr>
          <p:spPr>
            <a:xfrm>
              <a:off x="2319529" y="4708610"/>
              <a:ext cx="5337014" cy="2312350"/>
            </a:xfrm>
            <a:prstGeom prst="roundRect">
              <a:avLst>
                <a:gd name="adj" fmla="val 10019"/>
              </a:avLst>
            </a:prstGeom>
            <a:solidFill>
              <a:srgbClr val="92D05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8375" name="内容占位符 2"/>
            <p:cNvSpPr txBox="1">
              <a:spLocks noChangeArrowheads="1"/>
            </p:cNvSpPr>
            <p:nvPr/>
          </p:nvSpPr>
          <p:spPr bwMode="auto">
            <a:xfrm>
              <a:off x="2477800" y="4800758"/>
              <a:ext cx="4915681" cy="2103916"/>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ts val="750"/>
                </a:spcBef>
                <a:buClrTx/>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Hong Kong Special Administrative Region shall promote national security education in schools and universities and through social </a:t>
              </a:r>
              <a:r>
                <a:rPr lang="en-US" altLang="zh-CN" dirty="0" err="1">
                  <a:solidFill>
                    <a:schemeClr val="tx1"/>
                  </a:solidFill>
                  <a:latin typeface="Times New Roman" panose="02020603050405020304" pitchFamily="18" charset="0"/>
                  <a:ea typeface="DFKai-SB" panose="03000509000000000000" pitchFamily="65" charset="-120"/>
                  <a:cs typeface="Times New Roman" panose="02020603050405020304" pitchFamily="18" charset="0"/>
                </a:rPr>
                <a:t>organisations</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the media, the internet and other means to raise the awareness of Hong Kong residents of national security and of the obligation to abide by the law.”</a:t>
              </a:r>
            </a:p>
          </p:txBody>
        </p:sp>
        <p:sp>
          <p:nvSpPr>
            <p:cNvPr id="17" name="燕尾形 1"/>
            <p:cNvSpPr/>
            <p:nvPr/>
          </p:nvSpPr>
          <p:spPr>
            <a:xfrm rot="5400000">
              <a:off x="1999206" y="3559403"/>
              <a:ext cx="250132" cy="447298"/>
            </a:xfrm>
            <a:prstGeom prst="chevron">
              <a:avLst/>
            </a:prstGeom>
            <a:solidFill>
              <a:srgbClr val="92D05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200">
                <a:latin typeface="Avant GardeBook"/>
                <a:ea typeface="微软雅黑" panose="020B0503020204020204" pitchFamily="34" charset="-122"/>
              </a:endParaRPr>
            </a:p>
          </p:txBody>
        </p:sp>
        <p:sp>
          <p:nvSpPr>
            <p:cNvPr id="58377" name="文本框 17"/>
            <p:cNvSpPr txBox="1">
              <a:spLocks noChangeArrowheads="1"/>
            </p:cNvSpPr>
            <p:nvPr/>
          </p:nvSpPr>
          <p:spPr bwMode="auto">
            <a:xfrm>
              <a:off x="2429347" y="3597671"/>
              <a:ext cx="5012589" cy="1059536"/>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None/>
              </a:pP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Article 10</a:t>
              </a:r>
              <a:r>
                <a:rPr lang="en-US" altLang="zh-HK"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 </a:t>
              </a: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of the</a:t>
              </a:r>
              <a:r>
                <a:rPr lang="en-US" altLang="zh-HK"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 Law of the People’s Republic of China on Safeguarding National Security in the Hong Kong Special Administrative Region </a:t>
              </a:r>
              <a:r>
                <a:rPr lang="en-US" altLang="zh-HK"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 panose="02010609060101010101" pitchFamily="49" charset="-122"/>
                </a:rPr>
                <a:t>stipulates</a:t>
              </a:r>
              <a:endParaRPr lang="zh-CN" altLang="en-US"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pSp>
      <p:sp>
        <p:nvSpPr>
          <p:cNvPr id="58372" name="内容占位符 2"/>
          <p:cNvSpPr txBox="1">
            <a:spLocks noChangeArrowheads="1"/>
          </p:cNvSpPr>
          <p:nvPr/>
        </p:nvSpPr>
        <p:spPr bwMode="auto">
          <a:xfrm>
            <a:off x="1188578" y="410350"/>
            <a:ext cx="7139577" cy="498475"/>
          </a:xfrm>
          <a:prstGeom prst="rect">
            <a:avLst/>
          </a:prstGeom>
          <a:noFill/>
          <a:ln>
            <a:noFill/>
          </a:ln>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Ø"/>
            </a:pP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Key </a:t>
            </a:r>
            <a:r>
              <a:rPr lang="en-US" altLang="zh-TW"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C</a:t>
            </a: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ontent: </a:t>
            </a:r>
            <a:b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b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National Security Education</a:t>
            </a:r>
            <a:endParaRPr lang="zh-CN" altLang="en-US" sz="2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8373"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4A2E33B-76F1-46E9-ACA6-FC612712C9BB}" type="slidenum">
              <a:rPr lang="en-US" altLang="en-US" smtClean="0">
                <a:latin typeface="Arial" panose="020B0604020202020204" pitchFamily="34" charset="0"/>
                <a:ea typeface="宋体" panose="02010600030101010101" pitchFamily="2" charset="-122"/>
              </a:rPr>
              <a:t>46</a:t>
            </a:fld>
            <a:endParaRPr lang="en-US" altLang="en-US" dirty="0">
              <a:latin typeface="Arial" panose="020B0604020202020204" pitchFamily="34" charset="0"/>
              <a:ea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内容占位符 3"/>
          <p:cNvSpPr>
            <a:spLocks noChangeArrowheads="1"/>
          </p:cNvSpPr>
          <p:nvPr/>
        </p:nvSpPr>
        <p:spPr bwMode="auto">
          <a:xfrm>
            <a:off x="1748023" y="1272571"/>
            <a:ext cx="9892362" cy="2176878"/>
          </a:xfrm>
          <a:prstGeom prst="rect">
            <a:avLst/>
          </a:prstGeom>
          <a:noFill/>
          <a:ln>
            <a:noFill/>
          </a:ln>
        </p:spPr>
        <p:txBody>
          <a:bodyPr/>
          <a:lstStyle>
            <a:lvl1pPr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ct val="0"/>
              </a:spcBef>
              <a:spcAft>
                <a:spcPct val="35000"/>
              </a:spcAft>
              <a:buClrTx/>
              <a:buNone/>
            </a:pPr>
            <a:r>
              <a:rPr lang="en-US" altLang="zh-HK" dirty="0">
                <a:solidFill>
                  <a:schemeClr val="tx1"/>
                </a:solidFill>
                <a:latin typeface="Times New Roman" panose="02020603050405020304" pitchFamily="18" charset="0"/>
                <a:cs typeface="Times New Roman" panose="02020603050405020304" pitchFamily="18" charset="0"/>
                <a:sym typeface="Calibri" panose="020F0502020204030204" pitchFamily="34" charset="0"/>
              </a:rPr>
              <a:t>The Chapter III “Offences and Penalties” in </a:t>
            </a:r>
            <a:r>
              <a:rPr lang="en-US" altLang="zh-HK" dirty="0">
                <a:solidFill>
                  <a:schemeClr val="tx1"/>
                </a:solidFill>
                <a:latin typeface="Times New Roman" panose="02020603050405020304" pitchFamily="18" charset="0"/>
                <a:cs typeface="Times New Roman" panose="02020603050405020304" pitchFamily="18" charset="0"/>
              </a:rPr>
              <a:t>the </a:t>
            </a:r>
            <a:r>
              <a:rPr lang="en-US" altLang="zh-HK" i="1" dirty="0">
                <a:solidFill>
                  <a:schemeClr val="tx1"/>
                </a:solidFill>
                <a:latin typeface="Times New Roman" panose="02020603050405020304" pitchFamily="18" charset="0"/>
                <a:cs typeface="Times New Roman" panose="02020603050405020304" pitchFamily="18" charset="0"/>
              </a:rPr>
              <a:t>Law of the People’s Republic of China on Safeguarding National Security in the Hong Kong Special Administrative Region</a:t>
            </a:r>
            <a:r>
              <a:rPr lang="en-US" altLang="zh-HK" i="1" dirty="0">
                <a:solidFill>
                  <a:schemeClr val="tx1"/>
                </a:solidFill>
                <a:latin typeface="Times New Roman" panose="02020603050405020304" pitchFamily="18" charset="0"/>
                <a:cs typeface="Times New Roman" panose="02020603050405020304" pitchFamily="18" charset="0"/>
                <a:sym typeface="Calibri" panose="020F0502020204030204" pitchFamily="34" charset="0"/>
              </a:rPr>
              <a:t> </a:t>
            </a:r>
            <a:r>
              <a:rPr lang="en-US" altLang="zh-HK"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clearly stipulates the offences and penalties of four types of offences, namely secession, subversion, terrorist activities and collusion with a foreign country or with external elements to endanger national security, as well as other provisions of penalties and scope of application. </a:t>
            </a:r>
            <a:endPar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p:txBody>
      </p:sp>
      <p:grpSp>
        <p:nvGrpSpPr>
          <p:cNvPr id="59395" name="组合 1"/>
          <p:cNvGrpSpPr/>
          <p:nvPr/>
        </p:nvGrpSpPr>
        <p:grpSpPr bwMode="auto">
          <a:xfrm>
            <a:off x="3215926" y="2970899"/>
            <a:ext cx="6944799" cy="3465936"/>
            <a:chOff x="2082402" y="3081235"/>
            <a:chExt cx="7828609" cy="3341652"/>
          </a:xfrm>
        </p:grpSpPr>
        <p:sp>
          <p:nvSpPr>
            <p:cNvPr id="4" name="任意多边形: 形状 3"/>
            <p:cNvSpPr/>
            <p:nvPr/>
          </p:nvSpPr>
          <p:spPr>
            <a:xfrm>
              <a:off x="4352922" y="3966319"/>
              <a:ext cx="3329967" cy="1562661"/>
            </a:xfrm>
            <a:custGeom>
              <a:avLst/>
              <a:gdLst>
                <a:gd name="connsiteX0" fmla="*/ 0 w 2237626"/>
                <a:gd name="connsiteY0" fmla="*/ 260669 h 1563982"/>
                <a:gd name="connsiteX1" fmla="*/ 260669 w 2237626"/>
                <a:gd name="connsiteY1" fmla="*/ 0 h 1563982"/>
                <a:gd name="connsiteX2" fmla="*/ 1976957 w 2237626"/>
                <a:gd name="connsiteY2" fmla="*/ 0 h 1563982"/>
                <a:gd name="connsiteX3" fmla="*/ 2237626 w 2237626"/>
                <a:gd name="connsiteY3" fmla="*/ 260669 h 1563982"/>
                <a:gd name="connsiteX4" fmla="*/ 2237626 w 2237626"/>
                <a:gd name="connsiteY4" fmla="*/ 1303313 h 1563982"/>
                <a:gd name="connsiteX5" fmla="*/ 1976957 w 2237626"/>
                <a:gd name="connsiteY5" fmla="*/ 1563982 h 1563982"/>
                <a:gd name="connsiteX6" fmla="*/ 260669 w 2237626"/>
                <a:gd name="connsiteY6" fmla="*/ 1563982 h 1563982"/>
                <a:gd name="connsiteX7" fmla="*/ 0 w 2237626"/>
                <a:gd name="connsiteY7" fmla="*/ 1303313 h 1563982"/>
                <a:gd name="connsiteX8" fmla="*/ 0 w 2237626"/>
                <a:gd name="connsiteY8" fmla="*/ 260669 h 156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37626" h="1563982">
                  <a:moveTo>
                    <a:pt x="0" y="260669"/>
                  </a:moveTo>
                  <a:cubicBezTo>
                    <a:pt x="0" y="116705"/>
                    <a:pt x="116705" y="0"/>
                    <a:pt x="260669" y="0"/>
                  </a:cubicBezTo>
                  <a:lnTo>
                    <a:pt x="1976957" y="0"/>
                  </a:lnTo>
                  <a:cubicBezTo>
                    <a:pt x="2120921" y="0"/>
                    <a:pt x="2237626" y="116705"/>
                    <a:pt x="2237626" y="260669"/>
                  </a:cubicBezTo>
                  <a:lnTo>
                    <a:pt x="2237626" y="1303313"/>
                  </a:lnTo>
                  <a:cubicBezTo>
                    <a:pt x="2237626" y="1447277"/>
                    <a:pt x="2120921" y="1563982"/>
                    <a:pt x="1976957" y="1563982"/>
                  </a:cubicBezTo>
                  <a:lnTo>
                    <a:pt x="260669" y="1563982"/>
                  </a:lnTo>
                  <a:cubicBezTo>
                    <a:pt x="116705" y="1563982"/>
                    <a:pt x="0" y="1447277"/>
                    <a:pt x="0" y="1303313"/>
                  </a:cubicBezTo>
                  <a:lnTo>
                    <a:pt x="0" y="260669"/>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lIns="102980" tIns="102980" rIns="102980" bIns="10298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fontAlgn="auto" hangingPunct="1">
                <a:lnSpc>
                  <a:spcPct val="90000"/>
                </a:lnSpc>
                <a:spcBef>
                  <a:spcPct val="0"/>
                </a:spcBef>
                <a:spcAft>
                  <a:spcPct val="35000"/>
                </a:spcAft>
                <a:buClrTx/>
                <a:buFontTx/>
                <a:buNone/>
                <a:defRPr/>
              </a:pPr>
              <a:r>
                <a:rPr lang="en-US" altLang="zh-HK" sz="1600" b="1" dirty="0">
                  <a:solidFill>
                    <a:schemeClr val="tx1"/>
                  </a:solidFill>
                  <a:latin typeface="Times New Roman" panose="02020603050405020304" pitchFamily="18" charset="0"/>
                  <a:cs typeface="Times New Roman" panose="02020603050405020304" pitchFamily="18" charset="0"/>
                  <a:sym typeface="Calibri" panose="020F0502020204030204" pitchFamily="34" charset="0"/>
                </a:rPr>
                <a:t>Chapter III “Offences and Penalties” in the</a:t>
              </a:r>
              <a:r>
                <a:rPr lang="en-US" altLang="zh-HK" sz="1600" b="1" i="1" dirty="0">
                  <a:solidFill>
                    <a:schemeClr val="tx1"/>
                  </a:solidFill>
                  <a:latin typeface="Times New Roman" panose="02020603050405020304" pitchFamily="18" charset="0"/>
                  <a:cs typeface="Times New Roman" panose="02020603050405020304" pitchFamily="18" charset="0"/>
                  <a:sym typeface="Calibri" panose="020F0502020204030204" pitchFamily="34" charset="0"/>
                </a:rPr>
                <a:t> Law of the People’s Republic of China on Safeguarding National Security in the Hong Kong Special Administrative Region  </a:t>
              </a:r>
              <a:endParaRPr lang="zh-CN" altLang="en-US" sz="1600" b="1" i="1" dirty="0">
                <a:solidFill>
                  <a:schemeClr val="tx1"/>
                </a:solidFill>
                <a:latin typeface="Times New Roman" panose="02020603050405020304" pitchFamily="18" charset="0"/>
                <a:cs typeface="Times New Roman" panose="02020603050405020304" pitchFamily="18" charset="0"/>
              </a:endParaRPr>
            </a:p>
          </p:txBody>
        </p:sp>
        <p:sp>
          <p:nvSpPr>
            <p:cNvPr id="5" name="任意多边形: 形状 4"/>
            <p:cNvSpPr/>
            <p:nvPr/>
          </p:nvSpPr>
          <p:spPr>
            <a:xfrm rot="16200000">
              <a:off x="5900867" y="3858331"/>
              <a:ext cx="215978" cy="0"/>
            </a:xfrm>
            <a:custGeom>
              <a:avLst/>
              <a:gdLst/>
              <a:ahLst/>
              <a:cxnLst/>
              <a:rect l="0" t="0" r="0" b="0"/>
              <a:pathLst>
                <a:path>
                  <a:moveTo>
                    <a:pt x="0" y="0"/>
                  </a:moveTo>
                  <a:lnTo>
                    <a:pt x="214409"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6" name="任意多边形: 形状 5"/>
            <p:cNvSpPr/>
            <p:nvPr/>
          </p:nvSpPr>
          <p:spPr>
            <a:xfrm>
              <a:off x="5004468" y="3081235"/>
              <a:ext cx="2029072" cy="694182"/>
            </a:xfrm>
            <a:custGeom>
              <a:avLst/>
              <a:gdLst>
                <a:gd name="connsiteX0" fmla="*/ 0 w 1805573"/>
                <a:gd name="connsiteY0" fmla="*/ 111671 h 670014"/>
                <a:gd name="connsiteX1" fmla="*/ 111671 w 1805573"/>
                <a:gd name="connsiteY1" fmla="*/ 0 h 670014"/>
                <a:gd name="connsiteX2" fmla="*/ 1693902 w 1805573"/>
                <a:gd name="connsiteY2" fmla="*/ 0 h 670014"/>
                <a:gd name="connsiteX3" fmla="*/ 1805573 w 1805573"/>
                <a:gd name="connsiteY3" fmla="*/ 111671 h 670014"/>
                <a:gd name="connsiteX4" fmla="*/ 1805573 w 1805573"/>
                <a:gd name="connsiteY4" fmla="*/ 558343 h 670014"/>
                <a:gd name="connsiteX5" fmla="*/ 1693902 w 1805573"/>
                <a:gd name="connsiteY5" fmla="*/ 670014 h 670014"/>
                <a:gd name="connsiteX6" fmla="*/ 111671 w 1805573"/>
                <a:gd name="connsiteY6" fmla="*/ 670014 h 670014"/>
                <a:gd name="connsiteX7" fmla="*/ 0 w 1805573"/>
                <a:gd name="connsiteY7" fmla="*/ 558343 h 670014"/>
                <a:gd name="connsiteX8" fmla="*/ 0 w 1805573"/>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5573" h="670014">
                  <a:moveTo>
                    <a:pt x="0" y="111671"/>
                  </a:moveTo>
                  <a:cubicBezTo>
                    <a:pt x="0" y="49997"/>
                    <a:pt x="49997" y="0"/>
                    <a:pt x="111671" y="0"/>
                  </a:cubicBezTo>
                  <a:lnTo>
                    <a:pt x="1693902" y="0"/>
                  </a:lnTo>
                  <a:cubicBezTo>
                    <a:pt x="1755576" y="0"/>
                    <a:pt x="1805573" y="49997"/>
                    <a:pt x="1805573" y="111671"/>
                  </a:cubicBezTo>
                  <a:lnTo>
                    <a:pt x="1805573" y="558343"/>
                  </a:lnTo>
                  <a:cubicBezTo>
                    <a:pt x="1805573" y="620017"/>
                    <a:pt x="1755576" y="670014"/>
                    <a:pt x="1693902" y="670014"/>
                  </a:cubicBezTo>
                  <a:lnTo>
                    <a:pt x="111671" y="670014"/>
                  </a:lnTo>
                  <a:cubicBezTo>
                    <a:pt x="49997" y="670014"/>
                    <a:pt x="0" y="620017"/>
                    <a:pt x="0" y="558343"/>
                  </a:cubicBezTo>
                  <a:lnTo>
                    <a:pt x="0" y="111671"/>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fontAlgn="auto" hangingPunct="1">
                <a:lnSpc>
                  <a:spcPct val="90000"/>
                </a:lnSpc>
                <a:spcBef>
                  <a:spcPct val="0"/>
                </a:spcBef>
                <a:spcAft>
                  <a:spcPct val="35000"/>
                </a:spcAft>
                <a:buClrTx/>
                <a:buFontTx/>
                <a:buNone/>
                <a:defRP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Secession</a:t>
              </a:r>
              <a:endParaRPr lang="zh-CN"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9" name="任意多边形: 形状 8"/>
            <p:cNvSpPr/>
            <p:nvPr/>
          </p:nvSpPr>
          <p:spPr>
            <a:xfrm rot="21491784">
              <a:off x="7128584" y="4701067"/>
              <a:ext cx="753541" cy="0"/>
            </a:xfrm>
            <a:custGeom>
              <a:avLst/>
              <a:gdLst/>
              <a:ahLst/>
              <a:cxnLst/>
              <a:rect l="0" t="0" r="0" b="0"/>
              <a:pathLst>
                <a:path>
                  <a:moveTo>
                    <a:pt x="0" y="0"/>
                  </a:moveTo>
                  <a:lnTo>
                    <a:pt x="753767"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0" name="任意多边形: 形状 9"/>
            <p:cNvSpPr/>
            <p:nvPr/>
          </p:nvSpPr>
          <p:spPr>
            <a:xfrm>
              <a:off x="7881939" y="4353976"/>
              <a:ext cx="2029072" cy="694182"/>
            </a:xfrm>
            <a:custGeom>
              <a:avLst/>
              <a:gdLst>
                <a:gd name="connsiteX0" fmla="*/ 0 w 1777232"/>
                <a:gd name="connsiteY0" fmla="*/ 111671 h 670014"/>
                <a:gd name="connsiteX1" fmla="*/ 111671 w 1777232"/>
                <a:gd name="connsiteY1" fmla="*/ 0 h 670014"/>
                <a:gd name="connsiteX2" fmla="*/ 1665561 w 1777232"/>
                <a:gd name="connsiteY2" fmla="*/ 0 h 670014"/>
                <a:gd name="connsiteX3" fmla="*/ 1777232 w 1777232"/>
                <a:gd name="connsiteY3" fmla="*/ 111671 h 670014"/>
                <a:gd name="connsiteX4" fmla="*/ 1777232 w 1777232"/>
                <a:gd name="connsiteY4" fmla="*/ 558343 h 670014"/>
                <a:gd name="connsiteX5" fmla="*/ 1665561 w 1777232"/>
                <a:gd name="connsiteY5" fmla="*/ 670014 h 670014"/>
                <a:gd name="connsiteX6" fmla="*/ 111671 w 1777232"/>
                <a:gd name="connsiteY6" fmla="*/ 670014 h 670014"/>
                <a:gd name="connsiteX7" fmla="*/ 0 w 1777232"/>
                <a:gd name="connsiteY7" fmla="*/ 558343 h 670014"/>
                <a:gd name="connsiteX8" fmla="*/ 0 w 1777232"/>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7232" h="670014">
                  <a:moveTo>
                    <a:pt x="0" y="111671"/>
                  </a:moveTo>
                  <a:cubicBezTo>
                    <a:pt x="0" y="49997"/>
                    <a:pt x="49997" y="0"/>
                    <a:pt x="111671" y="0"/>
                  </a:cubicBezTo>
                  <a:lnTo>
                    <a:pt x="1665561" y="0"/>
                  </a:lnTo>
                  <a:cubicBezTo>
                    <a:pt x="1727235" y="0"/>
                    <a:pt x="1777232" y="49997"/>
                    <a:pt x="1777232" y="111671"/>
                  </a:cubicBezTo>
                  <a:lnTo>
                    <a:pt x="1777232" y="558343"/>
                  </a:lnTo>
                  <a:cubicBezTo>
                    <a:pt x="1777232" y="620017"/>
                    <a:pt x="1727235" y="670014"/>
                    <a:pt x="1665561" y="670014"/>
                  </a:cubicBezTo>
                  <a:lnTo>
                    <a:pt x="111671" y="670014"/>
                  </a:lnTo>
                  <a:cubicBezTo>
                    <a:pt x="49997" y="670014"/>
                    <a:pt x="0" y="620017"/>
                    <a:pt x="0" y="558343"/>
                  </a:cubicBezTo>
                  <a:lnTo>
                    <a:pt x="0" y="111671"/>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fontAlgn="auto" hangingPunct="1">
                <a:lnSpc>
                  <a:spcPct val="90000"/>
                </a:lnSpc>
                <a:spcBef>
                  <a:spcPct val="0"/>
                </a:spcBef>
                <a:spcAft>
                  <a:spcPct val="35000"/>
                </a:spcAft>
                <a:buClrTx/>
                <a:buFontTx/>
                <a:buNone/>
                <a:defRP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Terrorist Activities</a:t>
              </a:r>
            </a:p>
          </p:txBody>
        </p:sp>
        <p:sp>
          <p:nvSpPr>
            <p:cNvPr id="11" name="任意多边形: 形状 10"/>
            <p:cNvSpPr/>
            <p:nvPr/>
          </p:nvSpPr>
          <p:spPr>
            <a:xfrm rot="5400000">
              <a:off x="5900867" y="5636970"/>
              <a:ext cx="215978" cy="0"/>
            </a:xfrm>
            <a:custGeom>
              <a:avLst/>
              <a:gdLst/>
              <a:ahLst/>
              <a:cxnLst/>
              <a:rect l="0" t="0" r="0" b="0"/>
              <a:pathLst>
                <a:path>
                  <a:moveTo>
                    <a:pt x="0" y="0"/>
                  </a:moveTo>
                  <a:lnTo>
                    <a:pt x="214409"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2" name="任意多边形: 形状 11"/>
            <p:cNvSpPr/>
            <p:nvPr/>
          </p:nvSpPr>
          <p:spPr>
            <a:xfrm>
              <a:off x="3380956" y="5728705"/>
              <a:ext cx="5275587" cy="694182"/>
            </a:xfrm>
            <a:custGeom>
              <a:avLst/>
              <a:gdLst>
                <a:gd name="connsiteX0" fmla="*/ 0 w 4983992"/>
                <a:gd name="connsiteY0" fmla="*/ 111671 h 670014"/>
                <a:gd name="connsiteX1" fmla="*/ 111671 w 4983992"/>
                <a:gd name="connsiteY1" fmla="*/ 0 h 670014"/>
                <a:gd name="connsiteX2" fmla="*/ 4872321 w 4983992"/>
                <a:gd name="connsiteY2" fmla="*/ 0 h 670014"/>
                <a:gd name="connsiteX3" fmla="*/ 4983992 w 4983992"/>
                <a:gd name="connsiteY3" fmla="*/ 111671 h 670014"/>
                <a:gd name="connsiteX4" fmla="*/ 4983992 w 4983992"/>
                <a:gd name="connsiteY4" fmla="*/ 558343 h 670014"/>
                <a:gd name="connsiteX5" fmla="*/ 4872321 w 4983992"/>
                <a:gd name="connsiteY5" fmla="*/ 670014 h 670014"/>
                <a:gd name="connsiteX6" fmla="*/ 111671 w 4983992"/>
                <a:gd name="connsiteY6" fmla="*/ 670014 h 670014"/>
                <a:gd name="connsiteX7" fmla="*/ 0 w 4983992"/>
                <a:gd name="connsiteY7" fmla="*/ 558343 h 670014"/>
                <a:gd name="connsiteX8" fmla="*/ 0 w 4983992"/>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83992" h="670014">
                  <a:moveTo>
                    <a:pt x="0" y="111671"/>
                  </a:moveTo>
                  <a:cubicBezTo>
                    <a:pt x="0" y="49997"/>
                    <a:pt x="49997" y="0"/>
                    <a:pt x="111671" y="0"/>
                  </a:cubicBezTo>
                  <a:lnTo>
                    <a:pt x="4872321" y="0"/>
                  </a:lnTo>
                  <a:cubicBezTo>
                    <a:pt x="4933995" y="0"/>
                    <a:pt x="4983992" y="49997"/>
                    <a:pt x="4983992" y="111671"/>
                  </a:cubicBezTo>
                  <a:lnTo>
                    <a:pt x="4983992" y="558343"/>
                  </a:lnTo>
                  <a:cubicBezTo>
                    <a:pt x="4983992" y="620017"/>
                    <a:pt x="4933995" y="670014"/>
                    <a:pt x="4872321" y="670014"/>
                  </a:cubicBezTo>
                  <a:lnTo>
                    <a:pt x="111671" y="670014"/>
                  </a:lnTo>
                  <a:cubicBezTo>
                    <a:pt x="49997" y="670014"/>
                    <a:pt x="0" y="620017"/>
                    <a:pt x="0" y="558343"/>
                  </a:cubicBezTo>
                  <a:lnTo>
                    <a:pt x="0" y="111671"/>
                  </a:lnTo>
                  <a:close/>
                </a:path>
              </a:pathLst>
            </a:custGeom>
            <a:solidFill>
              <a:srgbClr val="21D0C2"/>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lIns="62630" tIns="62630" rIns="62630" bIns="62630" anchor="ctr"/>
            <a:lstStyle>
              <a:lvl1pPr defTabSz="66675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defTabSz="666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defTabSz="66675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defTabSz="66675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defTabSz="66675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defTabSz="66675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fontAlgn="auto" hangingPunct="1">
                <a:lnSpc>
                  <a:spcPct val="90000"/>
                </a:lnSpc>
                <a:spcBef>
                  <a:spcPct val="0"/>
                </a:spcBef>
                <a:spcAft>
                  <a:spcPct val="35000"/>
                </a:spcAft>
                <a:buClrTx/>
                <a:buFontTx/>
                <a:buNone/>
                <a:defRP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Collusion with a foreign country or with external elements to endanger national security</a:t>
              </a:r>
              <a:endParaRPr lang="zh-CN"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3" name="任意多边形: 形状 12"/>
            <p:cNvSpPr/>
            <p:nvPr/>
          </p:nvSpPr>
          <p:spPr>
            <a:xfrm rot="10816718">
              <a:off x="4180038" y="4741298"/>
              <a:ext cx="709090" cy="0"/>
            </a:xfrm>
            <a:custGeom>
              <a:avLst/>
              <a:gdLst/>
              <a:ahLst/>
              <a:cxnLst/>
              <a:rect l="0" t="0" r="0" b="0"/>
              <a:pathLst>
                <a:path>
                  <a:moveTo>
                    <a:pt x="0" y="0"/>
                  </a:moveTo>
                  <a:lnTo>
                    <a:pt x="710683" y="0"/>
                  </a:lnTo>
                </a:path>
              </a:pathLst>
            </a:custGeom>
            <a:noFill/>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4" name="任意多边形: 形状 13"/>
            <p:cNvSpPr/>
            <p:nvPr/>
          </p:nvSpPr>
          <p:spPr>
            <a:xfrm>
              <a:off x="2082402" y="4400558"/>
              <a:ext cx="2029072" cy="694182"/>
            </a:xfrm>
            <a:custGeom>
              <a:avLst/>
              <a:gdLst>
                <a:gd name="connsiteX0" fmla="*/ 0 w 2475587"/>
                <a:gd name="connsiteY0" fmla="*/ 111671 h 670014"/>
                <a:gd name="connsiteX1" fmla="*/ 111671 w 2475587"/>
                <a:gd name="connsiteY1" fmla="*/ 0 h 670014"/>
                <a:gd name="connsiteX2" fmla="*/ 2363916 w 2475587"/>
                <a:gd name="connsiteY2" fmla="*/ 0 h 670014"/>
                <a:gd name="connsiteX3" fmla="*/ 2475587 w 2475587"/>
                <a:gd name="connsiteY3" fmla="*/ 111671 h 670014"/>
                <a:gd name="connsiteX4" fmla="*/ 2475587 w 2475587"/>
                <a:gd name="connsiteY4" fmla="*/ 558343 h 670014"/>
                <a:gd name="connsiteX5" fmla="*/ 2363916 w 2475587"/>
                <a:gd name="connsiteY5" fmla="*/ 670014 h 670014"/>
                <a:gd name="connsiteX6" fmla="*/ 111671 w 2475587"/>
                <a:gd name="connsiteY6" fmla="*/ 670014 h 670014"/>
                <a:gd name="connsiteX7" fmla="*/ 0 w 2475587"/>
                <a:gd name="connsiteY7" fmla="*/ 558343 h 670014"/>
                <a:gd name="connsiteX8" fmla="*/ 0 w 2475587"/>
                <a:gd name="connsiteY8" fmla="*/ 111671 h 67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5587" h="670014">
                  <a:moveTo>
                    <a:pt x="0" y="111671"/>
                  </a:moveTo>
                  <a:cubicBezTo>
                    <a:pt x="0" y="49997"/>
                    <a:pt x="49997" y="0"/>
                    <a:pt x="111671" y="0"/>
                  </a:cubicBezTo>
                  <a:lnTo>
                    <a:pt x="2363916" y="0"/>
                  </a:lnTo>
                  <a:cubicBezTo>
                    <a:pt x="2425590" y="0"/>
                    <a:pt x="2475587" y="49997"/>
                    <a:pt x="2475587" y="111671"/>
                  </a:cubicBezTo>
                  <a:lnTo>
                    <a:pt x="2475587" y="558343"/>
                  </a:lnTo>
                  <a:cubicBezTo>
                    <a:pt x="2475587" y="620017"/>
                    <a:pt x="2425590" y="670014"/>
                    <a:pt x="2363916" y="670014"/>
                  </a:cubicBezTo>
                  <a:lnTo>
                    <a:pt x="111671" y="670014"/>
                  </a:lnTo>
                  <a:cubicBezTo>
                    <a:pt x="49997" y="670014"/>
                    <a:pt x="0" y="620017"/>
                    <a:pt x="0" y="558343"/>
                  </a:cubicBezTo>
                  <a:lnTo>
                    <a:pt x="0" y="111671"/>
                  </a:lnTo>
                  <a:close/>
                </a:path>
              </a:pathLst>
            </a:custGeom>
            <a:solidFill>
              <a:srgbClr val="92D050"/>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lIns="70250" tIns="70250" rIns="70250" bIns="70250" anchor="ctr"/>
            <a:lstStyle>
              <a:lvl1pPr defTabSz="8001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defTabSz="8001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defTabSz="8001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defTabSz="8001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defTabSz="8001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algn="ctr" eaLnBrk="1" fontAlgn="auto" hangingPunct="1">
                <a:lnSpc>
                  <a:spcPct val="90000"/>
                </a:lnSpc>
                <a:spcBef>
                  <a:spcPct val="0"/>
                </a:spcBef>
                <a:spcAft>
                  <a:spcPct val="35000"/>
                </a:spcAft>
                <a:buClrTx/>
                <a:buFontTx/>
                <a:buNone/>
                <a:defRPr/>
              </a:pPr>
              <a:endPar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a:p>
              <a:pPr algn="ctr" eaLnBrk="1" fontAlgn="auto" hangingPunct="1">
                <a:lnSpc>
                  <a:spcPct val="90000"/>
                </a:lnSpc>
                <a:spcBef>
                  <a:spcPct val="0"/>
                </a:spcBef>
                <a:spcAft>
                  <a:spcPct val="35000"/>
                </a:spcAft>
                <a:buClrTx/>
                <a:buNone/>
                <a:defRP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ubversion</a:t>
              </a:r>
              <a:endParaRPr lang="zh-CN"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a:p>
              <a:pPr algn="ctr" eaLnBrk="1" fontAlgn="auto" hangingPunct="1">
                <a:lnSpc>
                  <a:spcPct val="90000"/>
                </a:lnSpc>
                <a:spcBef>
                  <a:spcPct val="0"/>
                </a:spcBef>
                <a:spcAft>
                  <a:spcPct val="35000"/>
                </a:spcAft>
                <a:buClrTx/>
                <a:buFontTx/>
                <a:buNone/>
                <a:defRPr/>
              </a:pPr>
              <a:endParaRPr lang="zh-CN"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grpSp>
      <p:sp>
        <p:nvSpPr>
          <p:cNvPr id="59396" name="内容占位符 2"/>
          <p:cNvSpPr txBox="1">
            <a:spLocks noChangeArrowheads="1"/>
          </p:cNvSpPr>
          <p:nvPr/>
        </p:nvSpPr>
        <p:spPr bwMode="auto">
          <a:xfrm>
            <a:off x="1218058" y="332785"/>
            <a:ext cx="6822077" cy="522287"/>
          </a:xfrm>
          <a:prstGeom prst="rect">
            <a:avLst/>
          </a:prstGeom>
          <a:noFill/>
          <a:ln>
            <a:noFill/>
          </a:ln>
        </p:spPr>
        <p:txBody>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Wingdings" panose="05000000000000000000" pitchFamily="2" charset="2"/>
              <a:buChar char="Ø"/>
            </a:pP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Key Content: </a:t>
            </a:r>
            <a:b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br>
            <a:r>
              <a:rPr lang="en-US" altLang="zh-CN" sz="2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Penalties for the Four Types of Offences</a:t>
            </a:r>
          </a:p>
        </p:txBody>
      </p:sp>
      <p:sp>
        <p:nvSpPr>
          <p:cNvPr id="59397"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6B7C374D-2929-4767-8550-D5845AE58390}" type="slidenum">
              <a:rPr lang="en-US" altLang="en-US" smtClean="0">
                <a:latin typeface="Arial" panose="020B0604020202020204" pitchFamily="34" charset="0"/>
                <a:ea typeface="宋体" panose="02010600030101010101" pitchFamily="2" charset="-122"/>
              </a:rPr>
              <a:t>47</a:t>
            </a:fld>
            <a:endParaRPr lang="en-US" altLang="en-US" dirty="0">
              <a:latin typeface="Arial" panose="020B0604020202020204" pitchFamily="34" charset="0"/>
              <a:ea typeface="宋体" panose="02010600030101010101" pitchFamily="2" charset="-122"/>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p:cNvSpPr>
            <a:spLocks noGrp="1"/>
          </p:cNvSpPr>
          <p:nvPr>
            <p:ph type="title"/>
          </p:nvPr>
        </p:nvSpPr>
        <p:spPr>
          <a:xfrm>
            <a:off x="1703695" y="711706"/>
            <a:ext cx="8640600" cy="720050"/>
          </a:xfrm>
        </p:spPr>
        <p:txBody>
          <a:bodyPr/>
          <a:lstStyle/>
          <a:p>
            <a:pPr algn="ctr" eaLnBrk="1" hangingPunct="1"/>
            <a:r>
              <a:rPr lang="zh-TW" altLang="en-US" sz="32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香港維護國家安全立法的性質</a:t>
            </a:r>
            <a:endParaRPr lang="zh-HK" altLang="en-US" sz="32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0419" name="Content Placeholder 2"/>
          <p:cNvSpPr>
            <a:spLocks noGrp="1"/>
          </p:cNvSpPr>
          <p:nvPr>
            <p:ph idx="1"/>
          </p:nvPr>
        </p:nvSpPr>
        <p:spPr>
          <a:xfrm>
            <a:off x="1724161" y="1600846"/>
            <a:ext cx="9381365" cy="4321175"/>
          </a:xfrm>
        </p:spPr>
        <p:txBody>
          <a:bodyPr/>
          <a:lstStyle/>
          <a:p>
            <a:pPr marL="0" indent="0" eaLnBrk="1" hangingPunct="1">
              <a:buFont typeface="Wingdings 3" panose="05040102010807070707" pitchFamily="18" charset="2"/>
              <a:buNone/>
            </a:pPr>
            <a:r>
              <a:rPr lang="en-US" altLang="zh-HK"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r>
              <a:rPr lang="zh-TW" altLang="en-US"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是對「一國兩制」制度體系的完善發展</a:t>
            </a:r>
            <a:r>
              <a:rPr lang="en-US" altLang="zh-TW" sz="2400" dirty="0">
                <a:solidFill>
                  <a:schemeClr val="tx1"/>
                </a:solidFill>
                <a:latin typeface="DFKai-SB" panose="03000509000000000000" pitchFamily="65" charset="-120"/>
                <a:ea typeface="DFKai-SB" panose="03000509000000000000" pitchFamily="65" charset="-120"/>
                <a:sym typeface="Microsoft YaHei" panose="020B0503020204020204" pitchFamily="34" charset="-122"/>
              </a:rPr>
              <a:t>:</a:t>
            </a:r>
            <a:endParaRPr lang="en-US" altLang="zh-TW" sz="2400" dirty="0">
              <a:solidFill>
                <a:schemeClr val="tx1"/>
              </a:solidFill>
              <a:latin typeface="DFKai-SB" panose="03000509000000000000" pitchFamily="65" charset="-120"/>
              <a:ea typeface="DFKai-SB" panose="03000509000000000000" pitchFamily="65" charset="-120"/>
            </a:endParaRPr>
          </a:p>
          <a:p>
            <a:pPr marL="0" indent="0" eaLnBrk="1" hangingPunct="1"/>
            <a:r>
              <a:rPr lang="zh-TW" altLang="en-US" sz="2400" dirty="0">
                <a:solidFill>
                  <a:schemeClr val="tx1"/>
                </a:solidFill>
                <a:latin typeface="DFKai-SB" panose="03000509000000000000" pitchFamily="65" charset="-120"/>
                <a:ea typeface="DFKai-SB" panose="03000509000000000000" pitchFamily="65" charset="-120"/>
              </a:rPr>
              <a:t>為香港特別行政區制定</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香港國安法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 </a:t>
            </a:r>
            <a:r>
              <a:rPr lang="zh-TW" altLang="en-US" sz="2400" dirty="0">
                <a:solidFill>
                  <a:schemeClr val="tx1"/>
                </a:solidFill>
                <a:latin typeface="DFKai-SB" panose="03000509000000000000" pitchFamily="65" charset="-120"/>
                <a:ea typeface="DFKai-SB" panose="03000509000000000000" pitchFamily="65" charset="-120"/>
              </a:rPr>
              <a:t>而不是把</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國家安全法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國家情報法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反間諜法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反恐怖主義法</a:t>
            </a:r>
            <a:r>
              <a:rPr lang="en-US" altLang="zh-TW" sz="2400" dirty="0">
                <a:solidFill>
                  <a:schemeClr val="tx1"/>
                </a:solidFill>
                <a:latin typeface="DFKai-SB" panose="03000509000000000000" pitchFamily="65" charset="-120"/>
                <a:ea typeface="DFKai-SB" panose="03000509000000000000" pitchFamily="65" charset="-120"/>
              </a:rPr>
              <a:t>》</a:t>
            </a:r>
            <a:r>
              <a:rPr lang="zh-TW" altLang="en-US" sz="2400" dirty="0">
                <a:solidFill>
                  <a:schemeClr val="tx1"/>
                </a:solidFill>
                <a:latin typeface="DFKai-SB" panose="03000509000000000000" pitchFamily="65" charset="-120"/>
                <a:ea typeface="DFKai-SB" panose="03000509000000000000" pitchFamily="65" charset="-120"/>
              </a:rPr>
              <a:t>等全國性法律列入基本法附件三在香港特別行政區實施</a:t>
            </a:r>
            <a:r>
              <a:rPr lang="en-US" altLang="zh-TW" sz="2400" dirty="0">
                <a:solidFill>
                  <a:schemeClr val="tx1"/>
                </a:solidFill>
                <a:latin typeface="DFKai-SB" panose="03000509000000000000" pitchFamily="65" charset="-120"/>
                <a:ea typeface="DFKai-SB" panose="03000509000000000000" pitchFamily="65" charset="-120"/>
              </a:rPr>
              <a:t>, </a:t>
            </a:r>
            <a:r>
              <a:rPr lang="zh-TW" altLang="en-US" sz="2400" dirty="0">
                <a:solidFill>
                  <a:schemeClr val="tx1"/>
                </a:solidFill>
                <a:latin typeface="DFKai-SB" panose="03000509000000000000" pitchFamily="65" charset="-120"/>
                <a:ea typeface="DFKai-SB" panose="03000509000000000000" pitchFamily="65" charset="-120"/>
              </a:rPr>
              <a:t>本身就是堅持「一國兩制」原則的體現。</a:t>
            </a:r>
            <a:endParaRPr lang="en-US" altLang="zh-TW" sz="2400" dirty="0">
              <a:solidFill>
                <a:schemeClr val="tx1"/>
              </a:solidFill>
              <a:latin typeface="DFKai-SB" panose="03000509000000000000" pitchFamily="65" charset="-120"/>
              <a:ea typeface="DFKai-SB" panose="03000509000000000000" pitchFamily="65" charset="-120"/>
            </a:endParaRPr>
          </a:p>
          <a:p>
            <a:pPr marL="0" indent="0" eaLnBrk="1" hangingPunct="1"/>
            <a:r>
              <a:rPr lang="zh-TW" altLang="en-US" sz="2400" dirty="0">
                <a:solidFill>
                  <a:schemeClr val="tx1"/>
                </a:solidFill>
                <a:latin typeface="DFKai-SB" panose="03000509000000000000" pitchFamily="65" charset="-120"/>
                <a:ea typeface="DFKai-SB" panose="03000509000000000000" pitchFamily="65" charset="-120"/>
              </a:rPr>
              <a:t>從國家層面建立健全香港特別行政區維護國家安全的法律制度和執行機制，貫徹保障人權自由原則、法治原則、法律面前人人平等、無罪推定和罪刑法定原則，充分保障被告人的辯護權和其他合法權益。</a:t>
            </a:r>
            <a:endParaRPr lang="en-US" altLang="zh-TW" sz="2400" strike="sngStrike" dirty="0">
              <a:solidFill>
                <a:srgbClr val="FF0000"/>
              </a:solidFill>
              <a:latin typeface="DFKai-SB" panose="03000509000000000000" pitchFamily="65" charset="-120"/>
              <a:ea typeface="DFKai-SB" panose="03000509000000000000" pitchFamily="65" charset="-120"/>
            </a:endParaRPr>
          </a:p>
        </p:txBody>
      </p:sp>
      <p:sp>
        <p:nvSpPr>
          <p:cNvPr id="7"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665B92E1-06FE-404D-9299-4FC815F64A66}"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48</a:t>
            </a:fld>
            <a:endParaRPr lang="en-US" altLang="en-US" sz="2000" dirty="0">
              <a:latin typeface="Arial" panose="020B0604020202020204" pitchFamily="34" charset="0"/>
              <a:ea typeface="SimSun" panose="02010600030101010101" pitchFamily="2" charset="-122"/>
            </a:endParaRPr>
          </a:p>
        </p:txBody>
      </p:sp>
      <p:sp>
        <p:nvSpPr>
          <p:cNvPr id="6" name="标题 1"/>
          <p:cNvSpPr txBox="1">
            <a:spLocks noChangeArrowheads="1"/>
          </p:cNvSpPr>
          <p:nvPr/>
        </p:nvSpPr>
        <p:spPr bwMode="auto">
          <a:xfrm>
            <a:off x="2711765" y="5435007"/>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HK" altLang="en-US" sz="2800" dirty="0">
                <a:solidFill>
                  <a:srgbClr val="C00000"/>
                </a:solidFill>
                <a:latin typeface="DFKai-SB" panose="03000509000000000000" pitchFamily="65" charset="-120"/>
                <a:ea typeface="DFKai-SB" panose="03000509000000000000" pitchFamily="65" charset="-120"/>
                <a:sym typeface="Microsoft YaHei" panose="020B0503020204020204" pitchFamily="34" charset="-122"/>
              </a:rPr>
              <a:t>實施</a:t>
            </a:r>
            <a:r>
              <a:rPr lang="en-US" altLang="zh-HK" sz="2800" dirty="0">
                <a:solidFill>
                  <a:srgbClr val="C00000"/>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800" dirty="0">
                <a:solidFill>
                  <a:srgbClr val="C00000"/>
                </a:solidFill>
                <a:latin typeface="DFKai-SB" panose="03000509000000000000" pitchFamily="65" charset="-120"/>
                <a:ea typeface="DFKai-SB" panose="03000509000000000000" pitchFamily="65" charset="-120"/>
                <a:sym typeface="Microsoft YaHei" panose="020B0503020204020204" pitchFamily="34" charset="-122"/>
              </a:rPr>
              <a:t>香港國安法</a:t>
            </a:r>
            <a:r>
              <a:rPr lang="en-US" altLang="zh-HK" sz="2800" dirty="0">
                <a:solidFill>
                  <a:srgbClr val="C00000"/>
                </a:solidFill>
                <a:latin typeface="DFKai-SB" panose="03000509000000000000" pitchFamily="65" charset="-120"/>
                <a:ea typeface="DFKai-SB" panose="03000509000000000000" pitchFamily="65" charset="-120"/>
                <a:sym typeface="Microsoft YaHei" panose="020B0503020204020204" pitchFamily="34" charset="-122"/>
              </a:rPr>
              <a:t>》</a:t>
            </a:r>
            <a:r>
              <a:rPr lang="zh-HK" altLang="en-US" sz="2800" dirty="0">
                <a:solidFill>
                  <a:srgbClr val="C00000"/>
                </a:solidFill>
                <a:latin typeface="DFKai-SB" panose="03000509000000000000" pitchFamily="65" charset="-120"/>
                <a:ea typeface="DFKai-SB" panose="03000509000000000000" pitchFamily="65" charset="-120"/>
                <a:sym typeface="Microsoft YaHei" panose="020B0503020204020204" pitchFamily="34" charset="-122"/>
              </a:rPr>
              <a:t>有利於香港的長遠發展</a:t>
            </a:r>
            <a:endParaRPr lang="zh-HK" altLang="en-US" sz="3600" dirty="0">
              <a:solidFill>
                <a:srgbClr val="C00000"/>
              </a:solidFill>
              <a:latin typeface="DFKai-SB" panose="03000509000000000000" pitchFamily="65" charset="-120"/>
              <a:ea typeface="DFKai-SB" panose="03000509000000000000" pitchFamily="65" charset="-120"/>
            </a:endParaRPr>
          </a:p>
        </p:txBody>
      </p:sp>
      <p:sp>
        <p:nvSpPr>
          <p:cNvPr id="8" name="矩形 1"/>
          <p:cNvSpPr>
            <a:spLocks noChangeArrowheads="1"/>
          </p:cNvSpPr>
          <p:nvPr/>
        </p:nvSpPr>
        <p:spPr bwMode="auto">
          <a:xfrm>
            <a:off x="1724930" y="6080737"/>
            <a:ext cx="971031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600" dirty="0">
                <a:solidFill>
                  <a:schemeClr val="tx1"/>
                </a:solidFill>
                <a:latin typeface="DFKai-SB" panose="03000509000000000000" pitchFamily="65" charset="-120"/>
                <a:ea typeface="DFKai-SB" panose="03000509000000000000" pitchFamily="65" charset="-120"/>
              </a:rPr>
              <a:t>來源</a:t>
            </a:r>
            <a:r>
              <a:rPr lang="en-US" altLang="zh-TW" sz="1600" dirty="0">
                <a:solidFill>
                  <a:schemeClr val="tx1"/>
                </a:solidFill>
                <a:latin typeface="DFKai-SB" panose="03000509000000000000" pitchFamily="65" charset="-120"/>
                <a:ea typeface="DFKai-SB" panose="03000509000000000000" pitchFamily="65" charset="-12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王振民、黃風、畢雁英等</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香港特別行政區維護國家安全法讀本</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頁</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54-55</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endParaRPr lang="zh-HK"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1029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标题 1"/>
          <p:cNvSpPr>
            <a:spLocks noGrp="1"/>
          </p:cNvSpPr>
          <p:nvPr>
            <p:ph type="ctrTitle"/>
          </p:nvPr>
        </p:nvSpPr>
        <p:spPr>
          <a:xfrm>
            <a:off x="2279735" y="270303"/>
            <a:ext cx="9288645" cy="1065638"/>
          </a:xfrm>
        </p:spPr>
        <p:txBody>
          <a:bodyPr>
            <a:noAutofit/>
          </a:bodyPr>
          <a:lstStyle/>
          <a:p>
            <a:pPr algn="ctr" eaLnBrk="1" hangingPunct="1"/>
            <a:r>
              <a:rPr lang="en-US" altLang="zh-HK"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Establishment of enforcement agencies shows full respect to the principle of “one country, two systems”</a:t>
            </a:r>
            <a:endParaRPr lang="zh-HK" altLang="en-US" sz="44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endParaRPr>
          </a:p>
        </p:txBody>
      </p:sp>
      <p:sp>
        <p:nvSpPr>
          <p:cNvPr id="61445" name="文字方塊 12"/>
          <p:cNvSpPr txBox="1">
            <a:spLocks noChangeArrowheads="1"/>
          </p:cNvSpPr>
          <p:nvPr/>
        </p:nvSpPr>
        <p:spPr bwMode="auto">
          <a:xfrm>
            <a:off x="1991715" y="1684498"/>
            <a:ext cx="9871672" cy="4401205"/>
          </a:xfrm>
          <a:prstGeom prst="rect">
            <a:avLst/>
          </a:prstGeom>
          <a:noFill/>
          <a:ln>
            <a:noFill/>
          </a:ln>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spcBef>
                <a:spcPct val="0"/>
              </a:spcBef>
              <a:spcAft>
                <a:spcPts val="600"/>
              </a:spcAft>
              <a:buClrTx/>
              <a:buNone/>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In the provision of working mechanisms for safeguarding national security</a:t>
            </a:r>
            <a:r>
              <a:rPr lang="en-US" altLang="zh-TW" sz="20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respect for the high degree of autonomy of Hong Kong is shown in the</a:t>
            </a:r>
            <a:r>
              <a:rPr lang="en-US" altLang="zh-TW" sz="20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Law of the People’s Republic of China on Safeguarding National Security in the Hong Kong Special Administrative Region</a:t>
            </a: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with delegation of enforcement power to the local authority to the greatest extent. The vast majority of cases will be within the jurisdiction of Hong Kong.</a:t>
            </a:r>
          </a:p>
          <a:p>
            <a:pPr algn="just" eaLnBrk="1" hangingPunct="1">
              <a:spcBef>
                <a:spcPct val="0"/>
              </a:spcBef>
              <a:spcAft>
                <a:spcPts val="600"/>
              </a:spcAft>
              <a:buClrTx/>
              <a:buNone/>
            </a:pPr>
            <a:r>
              <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Office for Safeguarding National Security of the Central People’s Government in the Hong Kong Special Administrative Region shall only exercise the jurisdiction over very few cases of offence endangering national security under certain circumstances. </a:t>
            </a:r>
          </a:p>
          <a:p>
            <a:pPr algn="just" eaLnBrk="1" hangingPunct="1">
              <a:spcBef>
                <a:spcPct val="0"/>
              </a:spcBef>
              <a:spcAft>
                <a:spcPts val="600"/>
              </a:spcAft>
              <a:buClrTx/>
              <a:buNone/>
            </a:pPr>
            <a:endPar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a:p>
            <a:pPr algn="just" eaLnBrk="1" hangingPunct="1">
              <a:spcBef>
                <a:spcPct val="0"/>
              </a:spcBef>
              <a:spcAft>
                <a:spcPts val="600"/>
              </a:spcAft>
              <a:buClrTx/>
              <a:buNone/>
            </a:pP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Reference: </a:t>
            </a:r>
            <a:r>
              <a:rPr lang="zh-TW" altLang="en-US"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王振民、黃風、畢雁英等</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a:t>
            </a:r>
            <a:r>
              <a:rPr lang="zh-TW" altLang="en-US"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香港特別行政區維護國家安全法讀本</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a:t>
            </a:r>
            <a:r>
              <a:rPr lang="zh-TW" altLang="en-US"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香港</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r>
              <a:rPr lang="zh-TW" altLang="en-US"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三聯書店，</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2021</a:t>
            </a:r>
            <a:r>
              <a:rPr lang="zh-TW" altLang="en-US"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年</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r>
              <a:rPr lang="zh-TW" altLang="en-US"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頁</a:t>
            </a:r>
            <a:r>
              <a:rPr lang="en-US" altLang="zh-TW"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150-151.</a:t>
            </a:r>
            <a:endParaRPr lang="zh-TW" altLang="en-US" sz="15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a:p>
            <a:pPr algn="just" eaLnBrk="1" hangingPunct="1">
              <a:spcBef>
                <a:spcPct val="0"/>
              </a:spcBef>
              <a:spcAft>
                <a:spcPts val="600"/>
              </a:spcAft>
              <a:buClrTx/>
              <a:buNone/>
            </a:pPr>
            <a:endParaRPr lang="en-US" altLang="zh-TW"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a:p>
            <a:pPr algn="just" eaLnBrk="1" hangingPunct="1">
              <a:spcBef>
                <a:spcPct val="0"/>
              </a:spcBef>
              <a:spcAft>
                <a:spcPts val="600"/>
              </a:spcAft>
              <a:buClrTx/>
              <a:buNone/>
            </a:pPr>
            <a:endPar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a:p>
            <a:pPr algn="just" eaLnBrk="1" hangingPunct="1">
              <a:spcBef>
                <a:spcPct val="0"/>
              </a:spcBef>
              <a:spcAft>
                <a:spcPts val="600"/>
              </a:spcAft>
              <a:buClrTx/>
              <a:buNone/>
            </a:pPr>
            <a:endParaRPr lang="zh-TW" altLang="en-US" sz="20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p:txBody>
      </p:sp>
      <p:sp>
        <p:nvSpPr>
          <p:cNvPr id="6" name="灯片编号占位符 1"/>
          <p:cNvSpPr txBox="1">
            <a:spLocks noChangeArrowheads="1"/>
          </p:cNvSpPr>
          <p:nvPr/>
        </p:nvSpPr>
        <p:spPr bwMode="auto">
          <a:xfrm>
            <a:off x="9120188" y="6381750"/>
            <a:ext cx="2743200" cy="365125"/>
          </a:xfrm>
          <a:prstGeom prst="rect">
            <a:avLst/>
          </a:prstGeom>
          <a:noFill/>
        </p:spPr>
        <p:txBody>
          <a:bodyPr vert="horz" wrap="square" lIns="91440" tIns="45720" rIns="91440" bIns="45720" numCol="1" rtlCol="0" anchor="ctr" anchorCtr="0" compatLnSpc="1"/>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530" indent="-21463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665B92E1-06FE-404D-9299-4FC815F64A66}" type="slidenum">
              <a:rPr lang="en-US" altLang="en-US" sz="2000" smtClean="0">
                <a:latin typeface="Arial" panose="020B0604020202020204" pitchFamily="34" charset="0"/>
                <a:ea typeface="宋体" panose="02010600030101010101" pitchFamily="2" charset="-122"/>
              </a:rPr>
              <a:t>49</a:t>
            </a:fld>
            <a:endParaRPr lang="en-US" altLang="en-US" sz="2000" dirty="0">
              <a:latin typeface="Arial" panose="020B0604020202020204" pitchFamily="34" charset="0"/>
              <a:ea typeface="宋体" panose="02010600030101010101" pitchFamily="2" charset="-122"/>
            </a:endParaRPr>
          </a:p>
        </p:txBody>
      </p:sp>
      <p:sp>
        <p:nvSpPr>
          <p:cNvPr id="7" name="标题 1"/>
          <p:cNvSpPr txBox="1">
            <a:spLocks noChangeArrowheads="1"/>
          </p:cNvSpPr>
          <p:nvPr/>
        </p:nvSpPr>
        <p:spPr bwMode="auto">
          <a:xfrm>
            <a:off x="2207730" y="5310210"/>
            <a:ext cx="93676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zh-HK" sz="2200" dirty="0">
                <a:solidFill>
                  <a:srgbClr val="C2110F"/>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 implementation of the</a:t>
            </a:r>
            <a:r>
              <a:rPr lang="en-US" altLang="zh-HK" sz="2200" i="1" dirty="0">
                <a:solidFill>
                  <a:srgbClr val="C2110F"/>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Law of the People’s Republic of China on Safeguarding National Security in the Hong Kong Special Administrative Region </a:t>
            </a:r>
            <a:r>
              <a:rPr lang="en-US" altLang="zh-HK" sz="2200" dirty="0">
                <a:solidFill>
                  <a:srgbClr val="C2110F"/>
                </a:solidFill>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is conducive to the long-term development of Hong Kong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任意多边形: 形状 28"/>
          <p:cNvSpPr/>
          <p:nvPr/>
        </p:nvSpPr>
        <p:spPr>
          <a:xfrm>
            <a:off x="3551165" y="329191"/>
            <a:ext cx="4558831" cy="546616"/>
          </a:xfrm>
          <a:custGeom>
            <a:avLst/>
            <a:gdLst>
              <a:gd name="connsiteX0" fmla="*/ 0 w 5689600"/>
              <a:gd name="connsiteY0" fmla="*/ 108242 h 649440"/>
              <a:gd name="connsiteX1" fmla="*/ 108242 w 5689600"/>
              <a:gd name="connsiteY1" fmla="*/ 0 h 649440"/>
              <a:gd name="connsiteX2" fmla="*/ 5581358 w 5689600"/>
              <a:gd name="connsiteY2" fmla="*/ 0 h 649440"/>
              <a:gd name="connsiteX3" fmla="*/ 5689600 w 5689600"/>
              <a:gd name="connsiteY3" fmla="*/ 108242 h 649440"/>
              <a:gd name="connsiteX4" fmla="*/ 5689600 w 5689600"/>
              <a:gd name="connsiteY4" fmla="*/ 541198 h 649440"/>
              <a:gd name="connsiteX5" fmla="*/ 5581358 w 5689600"/>
              <a:gd name="connsiteY5" fmla="*/ 649440 h 649440"/>
              <a:gd name="connsiteX6" fmla="*/ 108242 w 5689600"/>
              <a:gd name="connsiteY6" fmla="*/ 649440 h 649440"/>
              <a:gd name="connsiteX7" fmla="*/ 0 w 5689600"/>
              <a:gd name="connsiteY7" fmla="*/ 541198 h 649440"/>
              <a:gd name="connsiteX8" fmla="*/ 0 w 5689600"/>
              <a:gd name="connsiteY8" fmla="*/ 108242 h 649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649440">
                <a:moveTo>
                  <a:pt x="0" y="108242"/>
                </a:moveTo>
                <a:cubicBezTo>
                  <a:pt x="0" y="48462"/>
                  <a:pt x="48462" y="0"/>
                  <a:pt x="108242" y="0"/>
                </a:cubicBezTo>
                <a:lnTo>
                  <a:pt x="5581358" y="0"/>
                </a:lnTo>
                <a:cubicBezTo>
                  <a:pt x="5641138" y="0"/>
                  <a:pt x="5689600" y="48462"/>
                  <a:pt x="5689600" y="108242"/>
                </a:cubicBezTo>
                <a:lnTo>
                  <a:pt x="5689600" y="541198"/>
                </a:lnTo>
                <a:cubicBezTo>
                  <a:pt x="5689600" y="600978"/>
                  <a:pt x="5641138" y="649440"/>
                  <a:pt x="5581358" y="649440"/>
                </a:cubicBezTo>
                <a:lnTo>
                  <a:pt x="108242" y="649440"/>
                </a:lnTo>
                <a:cubicBezTo>
                  <a:pt x="48462" y="649440"/>
                  <a:pt x="0" y="600978"/>
                  <a:pt x="0" y="541198"/>
                </a:cubicBezTo>
                <a:lnTo>
                  <a:pt x="0" y="108242"/>
                </a:lnTo>
                <a:close/>
              </a:path>
            </a:pathLst>
          </a:custGeom>
          <a:solidFill>
            <a:srgbClr val="14446E"/>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wrap="square" lIns="185067" tIns="23777" rIns="185067" bIns="23777" anchor="ctr">
            <a:spAutoFit/>
          </a:bodyPr>
          <a:lstStyle>
            <a:lvl1pPr defTabSz="977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9779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9779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9779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9779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en-US" altLang="zh-CN" sz="2100" b="1" dirty="0">
                <a:solidFill>
                  <a:srgbClr val="FFFFFF"/>
                </a:solidFill>
                <a:latin typeface="DFKai-SB" panose="03000509000000000000" pitchFamily="65" charset="-120"/>
                <a:ea typeface="DFKai-SB" panose="03000509000000000000" pitchFamily="65" charset="-120"/>
              </a:rPr>
              <a:t> </a:t>
            </a:r>
            <a:r>
              <a:rPr lang="zh-CN" altLang="en-US" sz="36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甚麼是國家安全</a:t>
            </a:r>
            <a:r>
              <a:rPr lang="en-US" altLang="zh-TW" sz="3600" b="1" dirty="0">
                <a:solidFill>
                  <a:srgbClr val="FFFFFF"/>
                </a:solidFill>
                <a:latin typeface="DFKai-SB" panose="03000509000000000000" pitchFamily="65" charset="-120"/>
                <a:ea typeface="DFKai-SB" panose="03000509000000000000" pitchFamily="65" charset="-120"/>
                <a:sym typeface="Microsoft YaHei" panose="020B0503020204020204" pitchFamily="34" charset="-122"/>
              </a:rPr>
              <a:t>?</a:t>
            </a:r>
            <a:endParaRPr lang="zh-CN" altLang="en-US" sz="3600" b="1" dirty="0">
              <a:solidFill>
                <a:srgbClr val="FFFFFF"/>
              </a:solidFill>
              <a:latin typeface="DFKai-SB" panose="03000509000000000000" pitchFamily="65" charset="-120"/>
              <a:ea typeface="DFKai-SB" panose="03000509000000000000" pitchFamily="65" charset="-120"/>
            </a:endParaRPr>
          </a:p>
        </p:txBody>
      </p:sp>
      <p:sp>
        <p:nvSpPr>
          <p:cNvPr id="25603" name="AutoShape 6"/>
          <p:cNvSpPr>
            <a:spLocks noChangeArrowheads="1"/>
          </p:cNvSpPr>
          <p:nvPr/>
        </p:nvSpPr>
        <p:spPr bwMode="auto">
          <a:xfrm>
            <a:off x="1271665" y="1177425"/>
            <a:ext cx="3905480" cy="2362722"/>
          </a:xfrm>
          <a:prstGeom prst="roundRect">
            <a:avLst>
              <a:gd name="adj" fmla="val 10000"/>
            </a:avLst>
          </a:prstGeom>
          <a:blipFill dpi="0" rotWithShape="1">
            <a:blip r:embed="rId2"/>
            <a:srcRect/>
            <a:stretch>
              <a:fillRect/>
            </a:stretch>
          </a:blipFill>
          <a:ln w="38100">
            <a:solidFill>
              <a:srgbClr val="14446E"/>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rgbClr val="000000"/>
              </a:solidFill>
              <a:latin typeface="DFKai-SB" panose="03000509000000000000" pitchFamily="65" charset="-120"/>
              <a:ea typeface="DFKai-SB" panose="03000509000000000000" pitchFamily="65" charset="-120"/>
              <a:sym typeface="Calibri" panose="020F0502020204030204" pitchFamily="34" charset="0"/>
            </a:endParaRPr>
          </a:p>
        </p:txBody>
      </p:sp>
      <p:grpSp>
        <p:nvGrpSpPr>
          <p:cNvPr id="25604" name="组合 5"/>
          <p:cNvGrpSpPr>
            <a:grpSpLocks/>
          </p:cNvGrpSpPr>
          <p:nvPr/>
        </p:nvGrpSpPr>
        <p:grpSpPr bwMode="auto">
          <a:xfrm>
            <a:off x="5447955" y="1104020"/>
            <a:ext cx="5959924" cy="2566186"/>
            <a:chOff x="1904852" y="2856117"/>
            <a:chExt cx="7942385" cy="3420044"/>
          </a:xfrm>
        </p:grpSpPr>
        <p:sp>
          <p:nvSpPr>
            <p:cNvPr id="7" name="矩形: 圆角 6"/>
            <p:cNvSpPr/>
            <p:nvPr/>
          </p:nvSpPr>
          <p:spPr>
            <a:xfrm>
              <a:off x="2922133" y="3528973"/>
              <a:ext cx="5315825" cy="2727397"/>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09" name="内容占位符 2"/>
            <p:cNvSpPr txBox="1">
              <a:spLocks noChangeArrowheads="1"/>
            </p:cNvSpPr>
            <p:nvPr/>
          </p:nvSpPr>
          <p:spPr bwMode="auto">
            <a:xfrm>
              <a:off x="2840138" y="3644668"/>
              <a:ext cx="5146631" cy="263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30000"/>
                </a:lnSpc>
                <a:spcBef>
                  <a:spcPts val="750"/>
                </a:spcBef>
                <a:buClrTx/>
                <a:buFont typeface="Wingdings 3" panose="05040102010807070707" pitchFamily="18" charset="2"/>
                <a:buNone/>
              </a:pPr>
              <a:r>
                <a:rPr lang="zh-CN" altLang="en-US" dirty="0">
                  <a:solidFill>
                    <a:schemeClr val="tx1"/>
                  </a:solidFill>
                  <a:latin typeface="DFKai-SB" panose="03000509000000000000" pitchFamily="65" charset="-120"/>
                  <a:ea typeface="DFKai-SB" panose="03000509000000000000" pitchFamily="65" charset="-120"/>
                  <a:sym typeface="SimSun" panose="02010600030101010101" pitchFamily="2" charset="-122"/>
                </a:rPr>
                <a:t>    國家安全，是指國家政權、主權、統一和領土完整、人民福祉、經濟社會可持續發展和國家其他重大利益相對處於沒有危險和不受內外威脅的狀態，以及保障持續安全狀態的能力。</a:t>
              </a:r>
              <a:endParaRPr lang="zh-CN" altLang="en-US" dirty="0">
                <a:solidFill>
                  <a:schemeClr val="tx1"/>
                </a:solidFill>
                <a:latin typeface="DFKai-SB" panose="03000509000000000000" pitchFamily="65" charset="-120"/>
                <a:ea typeface="DFKai-SB" panose="03000509000000000000" pitchFamily="65" charset="-120"/>
              </a:endParaRPr>
            </a:p>
          </p:txBody>
        </p:sp>
        <p:sp>
          <p:nvSpPr>
            <p:cNvPr id="9" name="燕尾形 1"/>
            <p:cNvSpPr/>
            <p:nvPr/>
          </p:nvSpPr>
          <p:spPr>
            <a:xfrm rot="5400000">
              <a:off x="1941860" y="3027111"/>
              <a:ext cx="374481" cy="448497"/>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SimSun" panose="02010600030101010101" pitchFamily="2" charset="-122"/>
                </a:defRPr>
              </a:lvl1pPr>
              <a:lvl2pPr marL="742950" indent="-285750">
                <a:defRPr>
                  <a:solidFill>
                    <a:schemeClr val="tx1"/>
                  </a:solidFill>
                  <a:latin typeface="Arial" panose="020B0604020202020204" pitchFamily="34" charset="0"/>
                  <a:ea typeface="SimSun" panose="02010600030101010101" pitchFamily="2" charset="-122"/>
                </a:defRPr>
              </a:lvl2pPr>
              <a:lvl3pPr marL="1143000" indent="-228600">
                <a:defRPr>
                  <a:solidFill>
                    <a:schemeClr val="tx1"/>
                  </a:solidFill>
                  <a:latin typeface="Arial" panose="020B0604020202020204" pitchFamily="34" charset="0"/>
                  <a:ea typeface="SimSun" panose="02010600030101010101" pitchFamily="2" charset="-122"/>
                </a:defRPr>
              </a:lvl3pPr>
              <a:lvl4pPr marL="1600200" indent="-228600">
                <a:defRPr>
                  <a:solidFill>
                    <a:schemeClr val="tx1"/>
                  </a:solidFill>
                  <a:latin typeface="Arial" panose="020B0604020202020204" pitchFamily="34" charset="0"/>
                  <a:ea typeface="SimSun" panose="02010600030101010101" pitchFamily="2" charset="-122"/>
                </a:defRPr>
              </a:lvl4pPr>
              <a:lvl5pPr marL="2057400" indent="-228600">
                <a:defRPr>
                  <a:solidFill>
                    <a:schemeClr val="tx1"/>
                  </a:solidFill>
                  <a:latin typeface="Arial" panose="020B0604020202020204" pitchFamily="3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SimSun" panose="02010600030101010101" pitchFamily="2" charset="-122"/>
                </a:defRPr>
              </a:lvl9pPr>
            </a:lstStyle>
            <a:p>
              <a:pPr eaLnBrk="1" fontAlgn="auto" hangingPunct="1">
                <a:spcBef>
                  <a:spcPts val="0"/>
                </a:spcBef>
                <a:spcAft>
                  <a:spcPts val="0"/>
                </a:spcAft>
                <a:defRPr/>
              </a:pPr>
              <a:endParaRPr lang="zh-CN" altLang="en-US" sz="1200">
                <a:latin typeface="Avant GardeBook"/>
                <a:ea typeface="Microsoft YaHei" panose="020B0503020204020204" pitchFamily="34" charset="-122"/>
              </a:endParaRPr>
            </a:p>
          </p:txBody>
        </p:sp>
        <p:sp>
          <p:nvSpPr>
            <p:cNvPr id="25611" name="文本框 9"/>
            <p:cNvSpPr txBox="1">
              <a:spLocks noChangeArrowheads="1"/>
            </p:cNvSpPr>
            <p:nvPr/>
          </p:nvSpPr>
          <p:spPr bwMode="auto">
            <a:xfrm>
              <a:off x="2353348" y="2856117"/>
              <a:ext cx="7493889" cy="66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50000"/>
                </a:lnSpc>
                <a:spcBef>
                  <a:spcPts val="750"/>
                </a:spcBef>
                <a:buClrTx/>
                <a:buNone/>
              </a:pPr>
              <a:r>
                <a:rPr lang="en-US" altLang="zh-TW"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中華人民共和國國家安全法</a:t>
              </a:r>
              <a:r>
                <a:rPr lang="en-US" altLang="zh-TW"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第</a:t>
              </a:r>
              <a:r>
                <a:rPr lang="zh-CN"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二</a:t>
              </a:r>
              <a:r>
                <a:rPr lang="zh-TW" altLang="en-US" sz="2000" b="1" dirty="0">
                  <a:solidFill>
                    <a:schemeClr val="tx1"/>
                  </a:solidFill>
                  <a:latin typeface="DFKai-SB" panose="03000509000000000000" pitchFamily="65" charset="-120"/>
                  <a:ea typeface="DFKai-SB" panose="03000509000000000000" pitchFamily="65" charset="-120"/>
                  <a:sym typeface="SimSun" panose="02010600030101010101" pitchFamily="2" charset="-122"/>
                </a:rPr>
                <a:t>條規定</a:t>
              </a:r>
              <a:endParaRPr lang="zh-CN" altLang="en-US" sz="2000" b="1" dirty="0">
                <a:solidFill>
                  <a:schemeClr val="tx1"/>
                </a:solidFill>
                <a:latin typeface="DFKai-SB" panose="03000509000000000000" pitchFamily="65" charset="-120"/>
                <a:ea typeface="DFKai-SB" panose="03000509000000000000" pitchFamily="65" charset="-120"/>
              </a:endParaRPr>
            </a:p>
          </p:txBody>
        </p:sp>
      </p:grpSp>
      <p:sp>
        <p:nvSpPr>
          <p:cNvPr id="25605"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mtClean="0">
                <a:latin typeface="Arial" panose="020B0604020202020204" pitchFamily="34" charset="0"/>
                <a:ea typeface="SimSun" panose="02010600030101010101" pitchFamily="2" charset="-122"/>
              </a:rPr>
              <a:pPr fontAlgn="base">
                <a:spcBef>
                  <a:spcPct val="0"/>
                </a:spcBef>
                <a:spcAft>
                  <a:spcPct val="0"/>
                </a:spcAft>
              </a:pPr>
              <a:t>5</a:t>
            </a:fld>
            <a:endParaRPr lang="en-US" altLang="en-US" dirty="0">
              <a:latin typeface="Arial" panose="020B0604020202020204" pitchFamily="34" charset="0"/>
              <a:ea typeface="SimSun" panose="02010600030101010101" pitchFamily="2" charset="-122"/>
            </a:endParaRPr>
          </a:p>
        </p:txBody>
      </p:sp>
      <p:sp>
        <p:nvSpPr>
          <p:cNvPr id="25606" name="文字方塊 1"/>
          <p:cNvSpPr txBox="1">
            <a:spLocks noChangeArrowheads="1"/>
          </p:cNvSpPr>
          <p:nvPr/>
        </p:nvSpPr>
        <p:spPr bwMode="auto">
          <a:xfrm>
            <a:off x="1559685" y="3757016"/>
            <a:ext cx="8797925"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dirty="0">
                <a:solidFill>
                  <a:schemeClr val="tx1"/>
                </a:solidFill>
                <a:latin typeface="DFKai-SB" panose="03000509000000000000" pitchFamily="65" charset="-120"/>
                <a:ea typeface="DFKai-SB" panose="03000509000000000000" pitchFamily="65" charset="-120"/>
              </a:rPr>
              <a:t>可從四方面理解：</a:t>
            </a:r>
            <a:endParaRPr lang="en-US" altLang="zh-TW"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Tx/>
              <a:buNone/>
            </a:pPr>
            <a:endParaRPr lang="en-US" altLang="zh-TW" dirty="0">
              <a:solidFill>
                <a:schemeClr val="tx1"/>
              </a:solidFill>
              <a:latin typeface="DFKai-SB" panose="03000509000000000000" pitchFamily="65" charset="-120"/>
              <a:ea typeface="DFKai-SB" panose="03000509000000000000" pitchFamily="65" charset="-120"/>
            </a:endParaRP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維護國家核心利益和重大利益的安全</a:t>
            </a:r>
            <a:r>
              <a:rPr lang="zh-TW" altLang="en-US" dirty="0">
                <a:solidFill>
                  <a:schemeClr val="tx1"/>
                </a:solidFill>
                <a:latin typeface="DFKai-SB" panose="03000509000000000000" pitchFamily="65" charset="-120"/>
                <a:ea typeface="DFKai-SB" panose="03000509000000000000" pitchFamily="65" charset="-120"/>
              </a:rPr>
              <a:t>，涵蓋國家政權、主權、統一和領土完整、人民福祉、經濟社會可持續發展；</a:t>
            </a: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國家安全是一種狀態</a:t>
            </a:r>
            <a:r>
              <a:rPr lang="zh-TW" altLang="en-US" dirty="0">
                <a:solidFill>
                  <a:schemeClr val="tx1"/>
                </a:solidFill>
                <a:latin typeface="DFKai-SB" panose="03000509000000000000" pitchFamily="65" charset="-120"/>
                <a:ea typeface="DFKai-SB" panose="03000509000000000000" pitchFamily="65" charset="-120"/>
              </a:rPr>
              <a:t>，沒有外部的威脅和侵害，亦沒有內在的動亂和失序的狀態；</a:t>
            </a: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國家安全的因素是相對和動態的</a:t>
            </a:r>
            <a:r>
              <a:rPr lang="zh-TW" altLang="en-US" dirty="0">
                <a:solidFill>
                  <a:schemeClr val="tx1"/>
                </a:solidFill>
                <a:latin typeface="DFKai-SB" panose="03000509000000000000" pitchFamily="65" charset="-120"/>
                <a:ea typeface="DFKai-SB" panose="03000509000000000000" pitchFamily="65" charset="-120"/>
              </a:rPr>
              <a:t>，現實世界沒有絕對的國家安全，風險因素常在，必須時刻保持警惕；及</a:t>
            </a:r>
          </a:p>
          <a:p>
            <a:pPr eaLnBrk="1" hangingPunct="1">
              <a:spcBef>
                <a:spcPct val="0"/>
              </a:spcBef>
              <a:buClrTx/>
              <a:buFont typeface="Arial" panose="020B0604020202020204" pitchFamily="34" charset="0"/>
              <a:buChar char="•"/>
            </a:pPr>
            <a:r>
              <a:rPr lang="zh-TW" altLang="en-US" u="sng" dirty="0">
                <a:solidFill>
                  <a:schemeClr val="tx1"/>
                </a:solidFill>
                <a:latin typeface="DFKai-SB" panose="03000509000000000000" pitchFamily="65" charset="-120"/>
                <a:ea typeface="DFKai-SB" panose="03000509000000000000" pitchFamily="65" charset="-120"/>
              </a:rPr>
              <a:t>國家安全包括保障持續安全狀態的能力</a:t>
            </a:r>
            <a:r>
              <a:rPr lang="zh-TW" altLang="en-US" dirty="0">
                <a:solidFill>
                  <a:schemeClr val="tx1"/>
                </a:solidFill>
                <a:latin typeface="DFKai-SB" panose="03000509000000000000" pitchFamily="65" charset="-120"/>
                <a:ea typeface="DFKai-SB" panose="03000509000000000000" pitchFamily="65" charset="-120"/>
              </a:rPr>
              <a:t>，不斷加強維護國家安全的能力建設，防範和化解風險因素和實質危害。</a:t>
            </a:r>
          </a:p>
          <a:p>
            <a:pPr eaLnBrk="1" hangingPunct="1">
              <a:spcBef>
                <a:spcPct val="0"/>
              </a:spcBef>
              <a:buClrTx/>
              <a:buFontTx/>
              <a:buNone/>
            </a:pPr>
            <a:endParaRPr lang="en-US" altLang="zh-TW" dirty="0">
              <a:solidFill>
                <a:schemeClr val="tx1"/>
              </a:solidFill>
              <a:latin typeface="Arial" panose="020B0604020202020204" pitchFamily="34" charset="0"/>
              <a:ea typeface="SimSun" panose="02010600030101010101" pitchFamily="2" charset="-122"/>
            </a:endParaRPr>
          </a:p>
          <a:p>
            <a:pPr eaLnBrk="1" hangingPunct="1">
              <a:spcBef>
                <a:spcPct val="0"/>
              </a:spcBef>
              <a:buClrTx/>
              <a:buFontTx/>
              <a:buNone/>
            </a:pPr>
            <a:endParaRPr lang="en-US" altLang="en-US" dirty="0">
              <a:solidFill>
                <a:schemeClr val="tx1"/>
              </a:solidFill>
              <a:latin typeface="Arial" panose="020B0604020202020204" pitchFamily="34" charset="0"/>
              <a:ea typeface="SimSun" panose="02010600030101010101" pitchFamily="2" charset="-122"/>
            </a:endParaRPr>
          </a:p>
        </p:txBody>
      </p:sp>
      <p:sp>
        <p:nvSpPr>
          <p:cNvPr id="25607" name="矩形 2"/>
          <p:cNvSpPr>
            <a:spLocks noChangeArrowheads="1"/>
          </p:cNvSpPr>
          <p:nvPr/>
        </p:nvSpPr>
        <p:spPr bwMode="auto">
          <a:xfrm>
            <a:off x="1679674" y="6492038"/>
            <a:ext cx="641408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1400" dirty="0">
                <a:solidFill>
                  <a:schemeClr val="tx1"/>
                </a:solidFill>
                <a:latin typeface="DFKai-SB" panose="03000509000000000000" pitchFamily="65" charset="-120"/>
                <a:ea typeface="DFKai-SB" panose="03000509000000000000" pitchFamily="65" charset="-120"/>
              </a:rPr>
              <a:t>參考資料：</a:t>
            </a:r>
            <a:r>
              <a:rPr lang="en-US" altLang="zh-HK" sz="1400" dirty="0">
                <a:solidFill>
                  <a:schemeClr val="tx1"/>
                </a:solidFill>
                <a:latin typeface="Arial" panose="020B0604020202020204" pitchFamily="34" charset="0"/>
                <a:ea typeface="SimSun" panose="02010600030101010101" pitchFamily="2" charset="-122"/>
              </a:rPr>
              <a:t>https://www.nsed.gov.hk/national_security/index.php?l=en</a:t>
            </a:r>
          </a:p>
        </p:txBody>
      </p:sp>
    </p:spTree>
    <p:extLst>
      <p:ext uri="{BB962C8B-B14F-4D97-AF65-F5344CB8AC3E}">
        <p14:creationId xmlns:p14="http://schemas.microsoft.com/office/powerpoint/2010/main" val="2607890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标题 1"/>
          <p:cNvSpPr>
            <a:spLocks noGrp="1"/>
          </p:cNvSpPr>
          <p:nvPr>
            <p:ph type="ctrTitle"/>
          </p:nvPr>
        </p:nvSpPr>
        <p:spPr>
          <a:xfrm>
            <a:off x="1127654" y="332785"/>
            <a:ext cx="10728745" cy="1287010"/>
          </a:xfrm>
        </p:spPr>
        <p:txBody>
          <a:bodyPr>
            <a:noAutofit/>
          </a:bodyPr>
          <a:lstStyle/>
          <a:p>
            <a:pPr algn="ctr" eaLnBrk="1" hangingPunct="1"/>
            <a:r>
              <a:rPr lang="en-US" altLang="zh-HK"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The</a:t>
            </a:r>
            <a:r>
              <a:rPr lang="en-US" altLang="zh-HK" sz="2400" b="1" i="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 Law of the People’s Republic of China on Safeguarding National Security in the Hong Kong Special Administrative Region </a:t>
            </a:r>
            <a:r>
              <a:rPr lang="en-US" altLang="zh-HK"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rPr>
              <a:t>further improves the legal system of Hong Kong for safeguarding national security</a:t>
            </a:r>
            <a:endParaRPr lang="zh-HK" altLang="en-US" sz="2400" b="1" dirty="0">
              <a:latin typeface="Times New Roman" panose="02020603050405020304" pitchFamily="18" charset="0"/>
              <a:ea typeface="DFKai-SB" panose="03000509000000000000" pitchFamily="65" charset="-120"/>
              <a:cs typeface="Times New Roman" panose="02020603050405020304" pitchFamily="18" charset="0"/>
              <a:sym typeface="Microsoft YaHei" panose="020B0503020204020204" pitchFamily="34" charset="-122"/>
            </a:endParaRPr>
          </a:p>
        </p:txBody>
      </p:sp>
      <p:sp>
        <p:nvSpPr>
          <p:cNvPr id="62467" name="内容占位符 2"/>
          <p:cNvSpPr>
            <a:spLocks noGrp="1"/>
          </p:cNvSpPr>
          <p:nvPr>
            <p:ph type="subTitle" idx="1"/>
          </p:nvPr>
        </p:nvSpPr>
        <p:spPr>
          <a:xfrm>
            <a:off x="1847705" y="1885619"/>
            <a:ext cx="9504660" cy="4567591"/>
          </a:xfrm>
        </p:spPr>
        <p:txBody>
          <a:bodyPr/>
          <a:lstStyle/>
          <a:p>
            <a:pPr marL="342900" indent="-342900" algn="just" eaLnBrk="1" hangingPunct="1">
              <a:buFont typeface="Arial" panose="020B0604020202020204" pitchFamily="34" charset="0"/>
              <a:buChar char="•"/>
            </a:pPr>
            <a:r>
              <a:rPr lang="en-US" altLang="zh-HK"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The implementation of the</a:t>
            </a:r>
            <a:r>
              <a:rPr lang="en-US" altLang="zh-HK"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 Law of the People’s Republic of China on Safeguarding National Security in the Hong Kong Special Administrative Region </a:t>
            </a:r>
            <a:r>
              <a:rPr lang="en-US" altLang="zh-HK"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further improves the legal system for safeguarding national security. Currently, this legal system consists of three respects. </a:t>
            </a:r>
          </a:p>
          <a:p>
            <a:pPr marL="342900" indent="-342900" algn="just" eaLnBrk="1" hangingPunct="1">
              <a:buFont typeface="Arial" panose="020B0604020202020204" pitchFamily="34" charset="0"/>
              <a:buChar char="•"/>
            </a:pPr>
            <a:endParaRPr lang="zh-HK" altLang="en-US" dirty="0">
              <a:solidFill>
                <a:schemeClr val="tx1"/>
              </a:solidFill>
              <a:latin typeface="DFKai-SB" panose="03000509000000000000" pitchFamily="65" charset="-120"/>
              <a:ea typeface="DFKai-SB" panose="03000509000000000000" pitchFamily="65" charset="-120"/>
              <a:sym typeface="仿宋_GB2312" charset="-122"/>
            </a:endParaRPr>
          </a:p>
          <a:p>
            <a:pPr marL="342900" indent="-342900" eaLnBrk="1" hangingPunct="1">
              <a:buFont typeface="Arial" panose="020B0604020202020204" pitchFamily="34" charset="0"/>
              <a:buChar char="•"/>
            </a:pPr>
            <a:endParaRPr lang="zh-HK" altLang="en-US" dirty="0">
              <a:solidFill>
                <a:schemeClr val="tx1"/>
              </a:solidFill>
              <a:latin typeface="仿宋_GB2312" charset="-122"/>
              <a:ea typeface="仿宋_GB2312" charset="-122"/>
              <a:sym typeface="仿宋_GB2312" charset="-122"/>
            </a:endParaRPr>
          </a:p>
        </p:txBody>
      </p:sp>
      <p:grpSp>
        <p:nvGrpSpPr>
          <p:cNvPr id="62469" name="Group 4"/>
          <p:cNvGrpSpPr>
            <a:grpSpLocks/>
          </p:cNvGrpSpPr>
          <p:nvPr/>
        </p:nvGrpSpPr>
        <p:grpSpPr bwMode="auto">
          <a:xfrm>
            <a:off x="2326140" y="3068975"/>
            <a:ext cx="9242240" cy="2470717"/>
            <a:chOff x="0" y="919409"/>
            <a:chExt cx="9241339" cy="2470836"/>
          </a:xfrm>
        </p:grpSpPr>
        <p:sp>
          <p:nvSpPr>
            <p:cNvPr id="62471" name="Rectangle 5"/>
            <p:cNvSpPr>
              <a:spLocks noChangeArrowheads="1"/>
            </p:cNvSpPr>
            <p:nvPr/>
          </p:nvSpPr>
          <p:spPr bwMode="auto">
            <a:xfrm>
              <a:off x="0" y="1187764"/>
              <a:ext cx="9241339" cy="478800"/>
            </a:xfrm>
            <a:prstGeom prst="rect">
              <a:avLst/>
            </a:prstGeom>
            <a:solidFill>
              <a:srgbClr val="FFFFFF">
                <a:alpha val="89018"/>
              </a:srgbClr>
            </a:solidFill>
            <a:ln w="25400">
              <a:solidFill>
                <a:srgbClr val="4F81BD"/>
              </a:solidFill>
              <a:miter lim="800000"/>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2" name="AutoShape 6"/>
            <p:cNvSpPr>
              <a:spLocks noChangeArrowheads="1"/>
            </p:cNvSpPr>
            <p:nvPr/>
          </p:nvSpPr>
          <p:spPr bwMode="auto">
            <a:xfrm>
              <a:off x="186915" y="924424"/>
              <a:ext cx="8838430" cy="560880"/>
            </a:xfrm>
            <a:prstGeom prst="roundRect">
              <a:avLst>
                <a:gd name="adj" fmla="val 16667"/>
              </a:avLst>
            </a:prstGeom>
            <a:solidFill>
              <a:srgbClr val="4F81BD"/>
            </a:solidFill>
            <a:ln w="25400">
              <a:solidFill>
                <a:srgbClr val="FFFFFF"/>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3" name="Rectangle 7"/>
            <p:cNvSpPr>
              <a:spLocks noChangeArrowheads="1"/>
            </p:cNvSpPr>
            <p:nvPr/>
          </p:nvSpPr>
          <p:spPr bwMode="auto">
            <a:xfrm>
              <a:off x="186915" y="919409"/>
              <a:ext cx="7686462" cy="5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821" tIns="0" rIns="198821"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1. Relevant provisions of the Basic Law and legislation for Article 23</a:t>
              </a:r>
              <a:endParaRPr lang="zh-HK" altLang="en-US" sz="16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62474" name="Rectangle 8"/>
            <p:cNvSpPr>
              <a:spLocks noChangeArrowheads="1"/>
            </p:cNvSpPr>
            <p:nvPr/>
          </p:nvSpPr>
          <p:spPr bwMode="auto">
            <a:xfrm>
              <a:off x="0" y="2049605"/>
              <a:ext cx="9241339" cy="478800"/>
            </a:xfrm>
            <a:prstGeom prst="rect">
              <a:avLst/>
            </a:prstGeom>
            <a:solidFill>
              <a:srgbClr val="FFFFFF">
                <a:alpha val="89018"/>
              </a:srgbClr>
            </a:solidFill>
            <a:ln w="25400">
              <a:solidFill>
                <a:srgbClr val="4F81BD"/>
              </a:solidFill>
              <a:miter lim="800000"/>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5" name="AutoShape 9"/>
            <p:cNvSpPr>
              <a:spLocks noChangeArrowheads="1"/>
            </p:cNvSpPr>
            <p:nvPr/>
          </p:nvSpPr>
          <p:spPr bwMode="auto">
            <a:xfrm>
              <a:off x="186915" y="1803135"/>
              <a:ext cx="8838430" cy="560880"/>
            </a:xfrm>
            <a:prstGeom prst="roundRect">
              <a:avLst>
                <a:gd name="adj" fmla="val 16667"/>
              </a:avLst>
            </a:prstGeom>
            <a:solidFill>
              <a:srgbClr val="4F81BD"/>
            </a:solidFill>
            <a:ln w="25400">
              <a:solidFill>
                <a:srgbClr val="FFFFFF"/>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6" name="Rectangle 10"/>
            <p:cNvSpPr>
              <a:spLocks noChangeArrowheads="1"/>
            </p:cNvSpPr>
            <p:nvPr/>
          </p:nvSpPr>
          <p:spPr bwMode="auto">
            <a:xfrm>
              <a:off x="186914" y="1826757"/>
              <a:ext cx="8838431" cy="5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821" tIns="0" rIns="198821"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2. Relevant provisions on safeguarding national security in the existing laws of Hong Kong</a:t>
              </a:r>
              <a:endParaRPr lang="zh-HK" altLang="en-US" sz="1600" dirty="0">
                <a:solidFill>
                  <a:schemeClr val="bg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62477" name="Rectangle 11"/>
            <p:cNvSpPr>
              <a:spLocks noChangeArrowheads="1"/>
            </p:cNvSpPr>
            <p:nvPr/>
          </p:nvSpPr>
          <p:spPr bwMode="auto">
            <a:xfrm>
              <a:off x="0" y="2911445"/>
              <a:ext cx="9241339" cy="478800"/>
            </a:xfrm>
            <a:prstGeom prst="rect">
              <a:avLst/>
            </a:prstGeom>
            <a:solidFill>
              <a:srgbClr val="FFFFFF">
                <a:alpha val="89018"/>
              </a:srgbClr>
            </a:solidFill>
            <a:ln w="25400">
              <a:solidFill>
                <a:srgbClr val="4F81BD"/>
              </a:solidFill>
              <a:miter lim="800000"/>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8" name="AutoShape 12"/>
            <p:cNvSpPr>
              <a:spLocks noChangeArrowheads="1"/>
            </p:cNvSpPr>
            <p:nvPr/>
          </p:nvSpPr>
          <p:spPr bwMode="auto">
            <a:xfrm>
              <a:off x="186915" y="2681503"/>
              <a:ext cx="8838430" cy="560880"/>
            </a:xfrm>
            <a:prstGeom prst="roundRect">
              <a:avLst>
                <a:gd name="adj" fmla="val 16667"/>
              </a:avLst>
            </a:prstGeom>
            <a:solidFill>
              <a:srgbClr val="4F81BD"/>
            </a:solidFill>
            <a:ln w="25400">
              <a:solidFill>
                <a:srgbClr val="FFFFFF"/>
              </a:solidFill>
              <a:round/>
              <a:headEnd/>
              <a:tailEnd/>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 typeface="Arial" panose="020B0604020202020204" pitchFamily="34" charset="0"/>
                <a:buNone/>
              </a:pPr>
              <a:endParaRPr lang="zh-HK" altLang="en-US">
                <a:solidFill>
                  <a:schemeClr val="tx1"/>
                </a:solidFill>
                <a:latin typeface="Arial" panose="020B0604020202020204" pitchFamily="34" charset="0"/>
                <a:ea typeface="SimSun" panose="02010600030101010101" pitchFamily="2" charset="-122"/>
                <a:sym typeface="Calibri" panose="020F0502020204030204" pitchFamily="34" charset="0"/>
              </a:endParaRPr>
            </a:p>
          </p:txBody>
        </p:sp>
        <p:sp>
          <p:nvSpPr>
            <p:cNvPr id="62479" name="Rectangle 13"/>
            <p:cNvSpPr>
              <a:spLocks noChangeArrowheads="1"/>
            </p:cNvSpPr>
            <p:nvPr/>
          </p:nvSpPr>
          <p:spPr bwMode="auto">
            <a:xfrm>
              <a:off x="186915" y="2658385"/>
              <a:ext cx="7110479" cy="50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8821" tIns="0" rIns="198821" bIns="0"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spcAft>
                  <a:spcPct val="35000"/>
                </a:spcAft>
                <a:buClrTx/>
                <a:buFont typeface="Arial" panose="020B0604020202020204" pitchFamily="34" charset="0"/>
                <a:buNone/>
              </a:pPr>
              <a:r>
                <a:rPr lang="en-US" altLang="zh-HK"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3. </a:t>
              </a:r>
              <a:r>
                <a:rPr lang="en-US" altLang="zh-CN" dirty="0">
                  <a:solidFill>
                    <a:srgbClr val="FFFFFF"/>
                  </a:solidFill>
                  <a:latin typeface="Times New Roman" panose="02020603050405020304" pitchFamily="18" charset="0"/>
                  <a:ea typeface="DFKai-SB" panose="03000509000000000000" pitchFamily="65" charset="-120"/>
                  <a:cs typeface="Times New Roman" panose="02020603050405020304" pitchFamily="18" charset="0"/>
                  <a:sym typeface="SimSun" panose="02010600030101010101" pitchFamily="2" charset="-122"/>
                </a:rPr>
                <a:t>Legislation for national security at the national level</a:t>
              </a:r>
              <a:endParaRPr lang="zh-HK"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grpSp>
      <p:sp>
        <p:nvSpPr>
          <p:cNvPr id="62470" name="矩形 1"/>
          <p:cNvSpPr>
            <a:spLocks noChangeArrowheads="1"/>
          </p:cNvSpPr>
          <p:nvPr/>
        </p:nvSpPr>
        <p:spPr bwMode="auto">
          <a:xfrm>
            <a:off x="1847705" y="5868342"/>
            <a:ext cx="103276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Reference: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王振民、黃風、畢雁英等</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香港特別行政區維護國家安全法讀本</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頁</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18-21.</a:t>
            </a:r>
            <a:endParaRPr lang="zh-HK"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15" name="灯片编号占位符 1"/>
          <p:cNvSpPr>
            <a:spLocks noGrp="1" noChangeArrowheads="1"/>
          </p:cNvSpPr>
          <p:nvPr>
            <p:ph type="sldNum" sz="quarter" idx="10"/>
          </p:nvPr>
        </p:nvSpPr>
        <p:spPr bwMode="auto">
          <a:xfrm>
            <a:off x="9264220" y="6340476"/>
            <a:ext cx="2743200" cy="365125"/>
          </a:xfrm>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EA27600-29B7-4100-8D79-11F4A5BAE5D7}" type="slidenum">
              <a:rPr lang="en-US" altLang="en-US" sz="2000" smtClean="0">
                <a:latin typeface="Arial" panose="020B0604020202020204" pitchFamily="34" charset="0"/>
                <a:ea typeface="宋体" panose="02010600030101010101" pitchFamily="2" charset="-122"/>
              </a:rPr>
              <a:t>50</a:t>
            </a:fld>
            <a:endParaRPr lang="en-US" altLang="en-US" sz="20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7736039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noChangeArrowheads="1"/>
          </p:cNvSpPr>
          <p:nvPr/>
        </p:nvSpPr>
        <p:spPr bwMode="auto">
          <a:xfrm>
            <a:off x="1413038" y="463847"/>
            <a:ext cx="10155342" cy="1369312"/>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534988" indent="-534988" eaLnBrk="1" hangingPunct="1">
              <a:spcBef>
                <a:spcPct val="0"/>
              </a:spcBef>
              <a:buFont typeface="Wingdings" panose="05000000000000000000" pitchFamily="2" charset="2"/>
              <a:buChar char="Ø"/>
              <a:defRPr/>
            </a:pPr>
            <a:r>
              <a:rPr kumimoji="0" lang="en-US" altLang="zh-TW" sz="2400" b="1" u="none" strike="noStrike" kern="1200" cap="none" spc="0" normalizeH="0" baseline="0" noProof="0" dirty="0">
                <a:ln>
                  <a:noFill/>
                </a:ln>
                <a:solidFill>
                  <a:srgbClr val="262626"/>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The</a:t>
            </a:r>
            <a:r>
              <a:rPr kumimoji="0" lang="en-US" altLang="zh-TW" sz="2400" b="1" i="1" u="none" strike="noStrike" kern="1200" cap="none" spc="0" normalizeH="0" baseline="0" noProof="0" dirty="0">
                <a:ln>
                  <a:noFill/>
                </a:ln>
                <a:solidFill>
                  <a:srgbClr val="262626"/>
                </a:solidFill>
                <a:effectLst/>
                <a:uLnTx/>
                <a:uFillTx/>
                <a:latin typeface="Times New Roman" panose="02020603050405020304" pitchFamily="18" charset="0"/>
                <a:ea typeface="微软雅黑" panose="020B0503020204020204" pitchFamily="34" charset="-122"/>
                <a:cs typeface="Times New Roman" panose="02020603050405020304" pitchFamily="18" charset="0"/>
                <a:sym typeface="微软雅黑" panose="020B0503020204020204" pitchFamily="34" charset="-122"/>
              </a:rPr>
              <a:t> Law of the People’s Republic of China on Safeguarding National Security in the Hong Kong Special Administrative Region </a:t>
            </a:r>
            <a:r>
              <a:rPr lang="en-US" altLang="zh-TW" sz="2400" b="1" dirty="0">
                <a:solidFill>
                  <a:srgbClr val="262626"/>
                </a:solidFill>
                <a:latin typeface="Times New Roman" panose="02020603050405020304" pitchFamily="18" charset="0"/>
                <a:ea typeface="微软雅黑" panose="020B0503020204020204" pitchFamily="34" charset="-122"/>
                <a:cs typeface="Times New Roman" panose="02020603050405020304" pitchFamily="18" charset="0"/>
              </a:rPr>
              <a:t>plugs the </a:t>
            </a:r>
            <a:r>
              <a:rPr lang="en-US" altLang="zh-HK" sz="2400" b="1" dirty="0">
                <a:solidFill>
                  <a:srgbClr val="262626"/>
                </a:solidFill>
                <a:latin typeface="Times New Roman" panose="02020603050405020304" pitchFamily="18" charset="0"/>
                <a:ea typeface="微软雅黑" panose="020B0503020204020204" pitchFamily="34" charset="-122"/>
                <a:cs typeface="Times New Roman" panose="02020603050405020304" pitchFamily="18" charset="0"/>
              </a:rPr>
              <a:t>national security  loopholes</a:t>
            </a:r>
            <a:r>
              <a:rPr lang="en-US" altLang="zh-HK" sz="2400" b="1" i="1" dirty="0">
                <a:solidFill>
                  <a:srgbClr val="262626"/>
                </a:solidFill>
                <a:latin typeface="Times New Roman" panose="02020603050405020304" pitchFamily="18" charset="0"/>
                <a:ea typeface="微软雅黑" panose="020B0503020204020204" pitchFamily="34" charset="-122"/>
                <a:cs typeface="Times New Roman" panose="02020603050405020304" pitchFamily="18" charset="0"/>
              </a:rPr>
              <a:t> </a:t>
            </a:r>
            <a:r>
              <a:rPr lang="zh-HK" altLang="en-US" sz="4000" b="1" strike="sngStrike" dirty="0">
                <a:solidFill>
                  <a:srgbClr val="FF0000"/>
                </a:solidFill>
                <a:latin typeface="DFKai-SB" panose="03000509000000000000" pitchFamily="65" charset="-120"/>
                <a:ea typeface="DFKai-SB" panose="03000509000000000000" pitchFamily="65" charset="-120"/>
              </a:rPr>
              <a:t/>
            </a:r>
            <a:br>
              <a:rPr lang="zh-HK" altLang="en-US" sz="4000" b="1" strike="sngStrike" dirty="0">
                <a:solidFill>
                  <a:srgbClr val="FF0000"/>
                </a:solidFill>
                <a:latin typeface="DFKai-SB" panose="03000509000000000000" pitchFamily="65" charset="-120"/>
                <a:ea typeface="DFKai-SB" panose="03000509000000000000" pitchFamily="65" charset="-120"/>
              </a:rPr>
            </a:br>
            <a:endParaRPr lang="zh-CN" altLang="en-US" sz="4000" b="1" strike="sngStrike" dirty="0">
              <a:solidFill>
                <a:srgbClr val="C00000"/>
              </a:solidFill>
              <a:latin typeface="DFKai-SB" panose="03000509000000000000" pitchFamily="65" charset="-120"/>
              <a:ea typeface="DFKai-SB" panose="03000509000000000000" pitchFamily="65" charset="-120"/>
            </a:endParaRPr>
          </a:p>
        </p:txBody>
      </p:sp>
      <p:sp>
        <p:nvSpPr>
          <p:cNvPr id="63491" name="内容占位符 3"/>
          <p:cNvSpPr>
            <a:spLocks noChangeArrowheads="1"/>
          </p:cNvSpPr>
          <p:nvPr/>
        </p:nvSpPr>
        <p:spPr bwMode="auto">
          <a:xfrm>
            <a:off x="5988050" y="2293938"/>
            <a:ext cx="4159250" cy="2482850"/>
          </a:xfrm>
          <a:prstGeom prst="rect">
            <a:avLst/>
          </a:prstGeom>
          <a:noFill/>
          <a:ln>
            <a:noFill/>
          </a:ln>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buFont typeface="Wingdings 3" panose="05040102010807070707" pitchFamily="18" charset="2"/>
              <a:buNone/>
            </a:pPr>
            <a:r>
              <a:rPr lang="en-US" altLang="en-US" sz="1500">
                <a:solidFill>
                  <a:schemeClr val="tx1"/>
                </a:solidFill>
                <a:latin typeface="DFKai-SB" panose="03000509000000000000" pitchFamily="65" charset="-120"/>
                <a:ea typeface="DFKai-SB" panose="03000509000000000000" pitchFamily="65" charset="-120"/>
              </a:rPr>
              <a:t/>
            </a:r>
            <a:br>
              <a:rPr lang="en-US" altLang="en-US" sz="1500">
                <a:solidFill>
                  <a:schemeClr val="tx1"/>
                </a:solidFill>
                <a:latin typeface="DFKai-SB" panose="03000509000000000000" pitchFamily="65" charset="-120"/>
                <a:ea typeface="DFKai-SB" panose="03000509000000000000" pitchFamily="65" charset="-120"/>
              </a:rPr>
            </a:br>
            <a:endParaRPr lang="zh-CN" altLang="en-US" sz="1500">
              <a:solidFill>
                <a:schemeClr val="tx1"/>
              </a:solidFill>
              <a:latin typeface="DFKai-SB" panose="03000509000000000000" pitchFamily="65" charset="-120"/>
              <a:ea typeface="DFKai-SB" panose="03000509000000000000" pitchFamily="65" charset="-120"/>
              <a:sym typeface="宋体" panose="02010600030101010101" pitchFamily="2" charset="-122"/>
            </a:endParaRPr>
          </a:p>
        </p:txBody>
      </p:sp>
      <p:sp>
        <p:nvSpPr>
          <p:cNvPr id="27" name="文本框 26"/>
          <p:cNvSpPr txBox="1"/>
          <p:nvPr/>
        </p:nvSpPr>
        <p:spPr>
          <a:xfrm>
            <a:off x="1271665" y="2060905"/>
            <a:ext cx="10080701" cy="3097302"/>
          </a:xfrm>
          <a:prstGeom prst="round2DiagRect">
            <a:avLst/>
          </a:prstGeom>
          <a:noFill/>
        </p:spPr>
        <p:txBody>
          <a:bodyPr wrap="square">
            <a:spAutoFit/>
          </a:bodyPr>
          <a:lstStyle>
            <a:lvl1pPr marL="342900" indent="-3429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ts val="0"/>
              </a:spcBef>
              <a:spcAft>
                <a:spcPts val="600"/>
              </a:spcAft>
              <a:buClrTx/>
              <a:buFont typeface="Arial" panose="020B0604020202020204" pitchFamily="34" charset="0"/>
              <a:buChar char="•"/>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Enactment of the</a:t>
            </a:r>
            <a:r>
              <a:rPr lang="en-US" altLang="zh-CN"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guarantees the system for safeguarding national security and plugs the loopholes of Hong Kong’s legal system and enforcement mechanisms for safeguarding national security.</a:t>
            </a:r>
          </a:p>
          <a:p>
            <a:pPr algn="just" eaLnBrk="1" hangingPunct="1">
              <a:lnSpc>
                <a:spcPct val="120000"/>
              </a:lnSpc>
              <a:spcBef>
                <a:spcPts val="0"/>
              </a:spcBef>
              <a:spcAft>
                <a:spcPts val="600"/>
              </a:spcAft>
              <a:buClrTx/>
              <a:buFont typeface="Arial" panose="020B0604020202020204" pitchFamily="34" charset="0"/>
              <a:buChar char="•"/>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National security has always been a matter that falls under the purview of the Central Authorities. The</a:t>
            </a:r>
            <a:r>
              <a:rPr lang="en-US" altLang="zh-CN"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clearly stipulates that the Central People’s Government takes a leading, guiding, and dominant role in national security affairs. </a:t>
            </a:r>
          </a:p>
        </p:txBody>
      </p:sp>
      <p:sp>
        <p:nvSpPr>
          <p:cNvPr id="63493" name="灯片编号占位符 1"/>
          <p:cNvSpPr>
            <a:spLocks noGrp="1" noChangeArrowheads="1"/>
          </p:cNvSpPr>
          <p:nvPr>
            <p:ph type="sldNum" sz="quarter" idx="10"/>
          </p:nvPr>
        </p:nvSpPr>
        <p:spPr bwMode="auto">
          <a:noFill/>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EEA27600-29B7-4100-8D79-11F4A5BAE5D7}" type="slidenum">
              <a:rPr lang="en-US" altLang="en-US" smtClean="0">
                <a:latin typeface="Arial" panose="020B0604020202020204" pitchFamily="34" charset="0"/>
                <a:ea typeface="宋体" panose="02010600030101010101" pitchFamily="2" charset="-122"/>
              </a:rPr>
              <a:t>51</a:t>
            </a:fld>
            <a:endParaRPr lang="en-US" altLang="en-US" dirty="0">
              <a:latin typeface="Arial" panose="020B0604020202020204" pitchFamily="34" charset="0"/>
              <a:ea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154FE57-C8B7-4729-9EEB-1DA4C47754F9}" type="slidenum">
              <a:rPr lang="en-US" altLang="en-US" smtClean="0">
                <a:latin typeface="Arial" panose="020B0604020202020204" pitchFamily="34" charset="0"/>
                <a:ea typeface="宋体" panose="02010600030101010101" pitchFamily="2" charset="-122"/>
              </a:rPr>
              <a:t>52</a:t>
            </a:fld>
            <a:endParaRPr lang="en-US" altLang="en-US" dirty="0">
              <a:latin typeface="Arial" panose="020B0604020202020204" pitchFamily="34" charset="0"/>
              <a:ea typeface="宋体" panose="02010600030101010101" pitchFamily="2" charset="-122"/>
            </a:endParaRPr>
          </a:p>
        </p:txBody>
      </p:sp>
      <p:sp>
        <p:nvSpPr>
          <p:cNvPr id="64515" name="内容占位符 2"/>
          <p:cNvSpPr>
            <a:spLocks noGrp="1"/>
          </p:cNvSpPr>
          <p:nvPr>
            <p:ph idx="4294967295"/>
          </p:nvPr>
        </p:nvSpPr>
        <p:spPr>
          <a:xfrm>
            <a:off x="2067585" y="980830"/>
            <a:ext cx="9572798" cy="2739211"/>
          </a:xfrm>
        </p:spPr>
        <p:txBody>
          <a:bodyPr wrap="square">
            <a:spAutoFit/>
          </a:bodyPr>
          <a:lstStyle/>
          <a:p>
            <a:pPr algn="just" eaLnBrk="1" latinLnBrk="0" hangingPunct="1">
              <a:lnSpc>
                <a:spcPct val="100000"/>
              </a:lnSpc>
              <a:spcBef>
                <a:spcPts val="0"/>
              </a:spcBef>
              <a:spcAft>
                <a:spcPts val="600"/>
              </a:spcAft>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rule of law is a prerequisite for safeguarding human rights. Without the rule of law, basic human rights such as democracy, equality and freedom cannot be fully respected and guaranteed. Trampling on the rule of law is bound to infringe human rights.</a:t>
            </a:r>
          </a:p>
          <a:p>
            <a:pPr algn="just" eaLnBrk="1" latinLnBrk="0" hangingPunct="1">
              <a:lnSpc>
                <a:spcPct val="100000"/>
              </a:lnSpc>
              <a:spcBef>
                <a:spcPts val="0"/>
              </a:spcBef>
              <a:spcAft>
                <a:spcPts val="600"/>
              </a:spcAft>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Safeguarding human rights is the purpose of enacting laws. The continuous progress in safeguarding human rights will also promote the continuous improvement in the rule of law. </a:t>
            </a:r>
          </a:p>
          <a:p>
            <a:pPr algn="just" eaLnBrk="1" latinLnBrk="0" hangingPunct="1">
              <a:lnSpc>
                <a:spcPct val="100000"/>
              </a:lnSpc>
              <a:spcBef>
                <a:spcPts val="0"/>
              </a:spcBef>
              <a:spcAft>
                <a:spcPts val="600"/>
              </a:spcAft>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Upholding the rule of law and safeguarding human rights are not contradictory. Instead,  they are complementary to each other. The enactment and enforcement of the</a:t>
            </a:r>
            <a:r>
              <a:rPr lang="en-US" altLang="zh-CN"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not only improves the rule of law, but also promotes the protection of human rights in Hong Kong.</a:t>
            </a:r>
            <a:endParaRPr lang="en-US" altLang="zh-TW"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4516" name="标题 1"/>
          <p:cNvSpPr txBox="1">
            <a:spLocks noChangeArrowheads="1"/>
          </p:cNvSpPr>
          <p:nvPr/>
        </p:nvSpPr>
        <p:spPr bwMode="auto">
          <a:xfrm>
            <a:off x="1775700" y="385605"/>
            <a:ext cx="100876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en-US" altLang="zh-CN"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Relationship between the rule of law and human rights</a:t>
            </a:r>
            <a:endParaRPr lang="zh-CN" altLang="en-US" sz="28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 name="矩形: 圆角 13"/>
          <p:cNvSpPr/>
          <p:nvPr/>
        </p:nvSpPr>
        <p:spPr>
          <a:xfrm>
            <a:off x="2135725" y="4581210"/>
            <a:ext cx="9727663" cy="1872000"/>
          </a:xfrm>
          <a:prstGeom prst="roundRect">
            <a:avLst>
              <a:gd name="adj" fmla="val 10019"/>
            </a:avLst>
          </a:prstGeom>
          <a:solidFill>
            <a:srgbClr val="00B0F0">
              <a:alpha val="10000"/>
            </a:srgbClr>
          </a:solidFill>
          <a:ln w="19050">
            <a:noFill/>
          </a:ln>
          <a:effectLst>
            <a:outerShdw blurRad="50800" dist="38100" dir="2700000" algn="tl" rotWithShape="0">
              <a:prstClr val="black">
                <a:alpha val="13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lnSpc>
                <a:spcPct val="130000"/>
              </a:lnSpc>
              <a:spcBef>
                <a:spcPts val="0"/>
              </a:spcBef>
              <a:spcAft>
                <a:spcPts val="0"/>
              </a:spcAft>
              <a:defRPr/>
            </a:pPr>
            <a:endParaRPr lang="zh-CN" altLang="en-US" dirty="0"/>
          </a:p>
        </p:txBody>
      </p:sp>
      <p:sp>
        <p:nvSpPr>
          <p:cNvPr id="8" name="燕尾形 1"/>
          <p:cNvSpPr/>
          <p:nvPr/>
        </p:nvSpPr>
        <p:spPr>
          <a:xfrm rot="5400000">
            <a:off x="1953068" y="3998298"/>
            <a:ext cx="280670" cy="336550"/>
          </a:xfrm>
          <a:prstGeom prst="chevron">
            <a:avLst/>
          </a:prstGeom>
          <a:solidFill>
            <a:srgbClr val="00B0F0">
              <a:alpha val="62000"/>
            </a:srgbClr>
          </a:solidFill>
          <a:ln w="19050" cap="flat" cmpd="sng" algn="ctr">
            <a:noFill/>
            <a:prstDash val="solid"/>
          </a:ln>
          <a:effectLst>
            <a:outerShdw blurRad="76200" dist="76200" dir="5400000" algn="tl" rotWithShape="0">
              <a:prstClr val="black">
                <a:alpha val="30000"/>
              </a:prstClr>
            </a:outerShdw>
          </a:effec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endParaRPr lang="zh-CN" altLang="en-US" sz="1200">
              <a:latin typeface="Avant GardeBook"/>
              <a:ea typeface="微软雅黑" panose="020B0503020204020204" pitchFamily="34" charset="-122"/>
            </a:endParaRPr>
          </a:p>
        </p:txBody>
      </p:sp>
      <p:sp>
        <p:nvSpPr>
          <p:cNvPr id="64521" name="文本框 16"/>
          <p:cNvSpPr txBox="1">
            <a:spLocks noChangeArrowheads="1"/>
          </p:cNvSpPr>
          <p:nvPr/>
        </p:nvSpPr>
        <p:spPr bwMode="auto">
          <a:xfrm>
            <a:off x="2351741" y="3894793"/>
            <a:ext cx="935999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latinLnBrk="0" hangingPunct="1">
              <a:lnSpc>
                <a:spcPct val="100000"/>
              </a:lnSpc>
              <a:spcBef>
                <a:spcPts val="700"/>
              </a:spcBef>
              <a:buClrTx/>
              <a:buFont typeface="Wingdings 3" panose="05040102010807070707" pitchFamily="18" charset="2"/>
              <a:buNone/>
            </a:pP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Article 4 of the</a:t>
            </a:r>
            <a:r>
              <a:rPr lang="en-US" altLang="zh-CN" b="1"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Law of the People’s Republic of China on Safeguarding National Security in the Hong Kong Special Administrative Region </a:t>
            </a:r>
            <a:r>
              <a:rPr lang="en-US" altLang="zh-CN"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stipulates</a:t>
            </a:r>
          </a:p>
        </p:txBody>
      </p:sp>
      <p:sp>
        <p:nvSpPr>
          <p:cNvPr id="11" name="文本框 10"/>
          <p:cNvSpPr txBox="1"/>
          <p:nvPr/>
        </p:nvSpPr>
        <p:spPr>
          <a:xfrm>
            <a:off x="2279735" y="4692205"/>
            <a:ext cx="9432000" cy="1569660"/>
          </a:xfrm>
          <a:prstGeom prst="rect">
            <a:avLst/>
          </a:prstGeom>
          <a:noFill/>
        </p:spPr>
        <p:txBody>
          <a:bodyPr wrap="square">
            <a:spAutoFit/>
          </a:bodyPr>
          <a:lstStyle/>
          <a:p>
            <a:pPr algn="just"/>
            <a:r>
              <a:rPr lang="en-US" altLang="zh-CN" sz="1600" dirty="0">
                <a:latin typeface="Times New Roman" panose="02020603050405020304" pitchFamily="18" charset="0"/>
                <a:cs typeface="Times New Roman" panose="02020603050405020304" pitchFamily="18" charset="0"/>
              </a:rPr>
              <a:t>Human rights shall be respected and protected in safeguarding national security in the Hong Kong Special Administrative Region. The rights and freedoms, including the freedoms of speech, of the press, of publication, of association, of assembly, of procession and of demonstration, which the residents of the Region enjoy under the</a:t>
            </a:r>
            <a:r>
              <a:rPr lang="en-US" altLang="zh-CN" sz="1600" i="1" dirty="0">
                <a:latin typeface="Times New Roman" panose="02020603050405020304" pitchFamily="18" charset="0"/>
                <a:cs typeface="Times New Roman" panose="02020603050405020304" pitchFamily="18" charset="0"/>
              </a:rPr>
              <a:t> Basic Law of the Hong Kong Special Administrative Region</a:t>
            </a:r>
            <a:r>
              <a:rPr lang="en-US" altLang="zh-CN" sz="1600" dirty="0">
                <a:latin typeface="Times New Roman" panose="02020603050405020304" pitchFamily="18" charset="0"/>
                <a:cs typeface="Times New Roman" panose="02020603050405020304" pitchFamily="18" charset="0"/>
              </a:rPr>
              <a:t>,</a:t>
            </a:r>
            <a:r>
              <a:rPr lang="en-US" altLang="zh-CN" sz="1600" dirty="0">
                <a:solidFill>
                  <a:srgbClr val="0000FF"/>
                </a:solidFill>
                <a:latin typeface="Times New Roman" panose="02020603050405020304" pitchFamily="18" charset="0"/>
                <a:cs typeface="Times New Roman" panose="02020603050405020304" pitchFamily="18" charset="0"/>
              </a:rPr>
              <a:t> </a:t>
            </a:r>
            <a:r>
              <a:rPr lang="en-US" altLang="zh-CN" sz="1600" dirty="0">
                <a:latin typeface="Times New Roman" panose="02020603050405020304" pitchFamily="18" charset="0"/>
                <a:cs typeface="Times New Roman" panose="02020603050405020304" pitchFamily="18" charset="0"/>
              </a:rPr>
              <a:t>the provisions of the </a:t>
            </a:r>
            <a:r>
              <a:rPr lang="en-US" altLang="zh-CN" sz="1600" i="1" dirty="0">
                <a:latin typeface="Times New Roman" panose="02020603050405020304" pitchFamily="18" charset="0"/>
                <a:cs typeface="Times New Roman" panose="02020603050405020304" pitchFamily="18" charset="0"/>
              </a:rPr>
              <a:t>International Covenant on Civil and Political Rights</a:t>
            </a:r>
            <a:r>
              <a:rPr lang="en-US" altLang="zh-CN" sz="1600" dirty="0">
                <a:latin typeface="Times New Roman" panose="02020603050405020304" pitchFamily="18" charset="0"/>
                <a:cs typeface="Times New Roman" panose="02020603050405020304" pitchFamily="18" charset="0"/>
              </a:rPr>
              <a:t> and the</a:t>
            </a:r>
            <a:r>
              <a:rPr lang="en-US" altLang="zh-CN" sz="1600" i="1" dirty="0">
                <a:latin typeface="Times New Roman" panose="02020603050405020304" pitchFamily="18" charset="0"/>
                <a:cs typeface="Times New Roman" panose="02020603050405020304" pitchFamily="18" charset="0"/>
              </a:rPr>
              <a:t> International Covenant on Economic, Social and Cultural Rights</a:t>
            </a:r>
            <a:r>
              <a:rPr lang="en-US" altLang="zh-CN" sz="1600" dirty="0">
                <a:latin typeface="Times New Roman" panose="02020603050405020304" pitchFamily="18" charset="0"/>
                <a:cs typeface="Times New Roman" panose="02020603050405020304" pitchFamily="18" charset="0"/>
              </a:rPr>
              <a:t> as applied to Hong Kong, shall be protected in accordance with the law. </a:t>
            </a:r>
            <a:endParaRPr lang="zh-CN" altLang="en-US" sz="1600" dirty="0">
              <a:latin typeface="Times New Roman" panose="02020603050405020304" pitchFamily="18" charset="0"/>
              <a:cs typeface="Times New Roman" panose="02020603050405020304" pitchFamily="18" charset="0"/>
            </a:endParaRPr>
          </a:p>
        </p:txBody>
      </p:sp>
      <p:sp>
        <p:nvSpPr>
          <p:cNvPr id="2" name="矩形 1"/>
          <p:cNvSpPr/>
          <p:nvPr/>
        </p:nvSpPr>
        <p:spPr>
          <a:xfrm>
            <a:off x="2279735" y="4653085"/>
            <a:ext cx="9432000" cy="1648796"/>
          </a:xfrm>
          <a:prstGeom prst="rect">
            <a:avLst/>
          </a:prstGeom>
          <a:noFill/>
          <a:ln w="127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607" y="1718650"/>
            <a:ext cx="8172568" cy="468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内容占位符 2"/>
          <p:cNvSpPr txBox="1">
            <a:spLocks noChangeArrowheads="1"/>
          </p:cNvSpPr>
          <p:nvPr/>
        </p:nvSpPr>
        <p:spPr bwMode="auto">
          <a:xfrm>
            <a:off x="1127655" y="404790"/>
            <a:ext cx="10735733" cy="1313860"/>
          </a:xfrm>
          <a:prstGeom prst="rect">
            <a:avLst/>
          </a:prstGeom>
          <a:noFill/>
          <a:ln>
            <a:noFill/>
          </a:ln>
        </p:spPr>
        <p:txBody>
          <a:bodyPr/>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eaLnBrk="1" hangingPunct="1">
              <a:spcBef>
                <a:spcPct val="0"/>
              </a:spcBef>
              <a:buFont typeface="Wingdings" panose="05000000000000000000" pitchFamily="2" charset="2"/>
              <a:buChar char="Ø"/>
              <a:defRPr/>
            </a:pPr>
            <a:r>
              <a:rPr lang="en-US" altLang="zh-HK" sz="2400" b="1"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The</a:t>
            </a:r>
            <a:r>
              <a:rPr lang="en-US" altLang="zh-HK" sz="2400" b="1" i="1"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 Law of the People’s Republic of China on Safeguarding National Security in the Hong Kong Special Administrative Region </a:t>
            </a:r>
            <a:r>
              <a:rPr lang="en-US" altLang="zh-HK" sz="2400" b="1" dirty="0">
                <a:latin typeface="Times New Roman" panose="02020603050405020304" pitchFamily="18" charset="0"/>
                <a:ea typeface="DFKai-SB" panose="03000509000000000000" pitchFamily="65" charset="-120"/>
                <a:cs typeface="Times New Roman" panose="02020603050405020304" pitchFamily="18" charset="0"/>
                <a:sym typeface="微软雅黑" panose="020B0503020204020204" pitchFamily="34" charset="-122"/>
              </a:rPr>
              <a:t>will not impair the basic rights and freedoms enjoyed by Hong Kong residents</a:t>
            </a:r>
            <a:endParaRPr lang="zh-CN" altLang="en-US" sz="2400" b="1" strike="sngStrike"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66564" name="Rectangle 9"/>
          <p:cNvSpPr>
            <a:spLocks noChangeArrowheads="1"/>
          </p:cNvSpPr>
          <p:nvPr/>
        </p:nvSpPr>
        <p:spPr bwMode="auto">
          <a:xfrm>
            <a:off x="2398713" y="2132013"/>
            <a:ext cx="35353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96012" rIns="96012" bIns="96012"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HK" altLang="en-US" sz="4000">
              <a:solidFill>
                <a:srgbClr val="262626"/>
              </a:solidFill>
              <a:latin typeface="DFKai-SB" panose="03000509000000000000" pitchFamily="65" charset="-120"/>
              <a:ea typeface="DFKai-SB" panose="03000509000000000000" pitchFamily="65" charset="-120"/>
            </a:endParaRPr>
          </a:p>
        </p:txBody>
      </p:sp>
      <p:sp>
        <p:nvSpPr>
          <p:cNvPr id="66565" name="内容占位符 3"/>
          <p:cNvSpPr txBox="1">
            <a:spLocks noChangeArrowheads="1"/>
          </p:cNvSpPr>
          <p:nvPr/>
        </p:nvSpPr>
        <p:spPr bwMode="auto">
          <a:xfrm>
            <a:off x="469487" y="1850298"/>
            <a:ext cx="7786664" cy="460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ct val="0"/>
              </a:spcBef>
              <a:spcAft>
                <a:spcPct val="35000"/>
              </a:spcAft>
              <a:buClrTx/>
              <a:buFont typeface="Arial" panose="020B0604020202020204" pitchFamily="34" charset="0"/>
              <a:buChar char="•"/>
            </a:pPr>
            <a:r>
              <a:rPr lang="en-US" altLang="zh-HK"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 purpose of legislation for the</a:t>
            </a:r>
            <a:r>
              <a:rPr lang="en-US" altLang="zh-HK"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Law of the People’s Republic of China on Safeguarding National Security in the Hong Kong Special Administrative Region </a:t>
            </a:r>
            <a:r>
              <a:rPr lang="en-US" altLang="zh-HK"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is to effectively prevent, suppress and punish an extremely small minority of the acts and activities that endanger national security.</a:t>
            </a:r>
          </a:p>
          <a:p>
            <a:pPr algn="just" eaLnBrk="1" hangingPunct="1">
              <a:lnSpc>
                <a:spcPct val="120000"/>
              </a:lnSpc>
              <a:spcBef>
                <a:spcPct val="0"/>
              </a:spcBef>
              <a:spcAft>
                <a:spcPct val="35000"/>
              </a:spcAft>
              <a:buClrTx/>
              <a:buFont typeface="Arial" panose="020B0604020202020204" pitchFamily="34" charset="0"/>
              <a:buChar char="•"/>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By combating illegal and criminal acts that endanger national security, </a:t>
            </a:r>
            <a:r>
              <a:rPr lang="en-US" altLang="zh-HK"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the</a:t>
            </a:r>
            <a:r>
              <a:rPr lang="en-US" altLang="zh-HK"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 Law of the People’s Republic of China on Safeguarding National Security in the Hong Kong Special Administrative Region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can effectively protect the core interests of the country and citizens and maintain social order of the HKSAR.</a:t>
            </a:r>
          </a:p>
          <a:p>
            <a:pPr algn="just" eaLnBrk="1" hangingPunct="1">
              <a:lnSpc>
                <a:spcPct val="120000"/>
              </a:lnSpc>
              <a:spcBef>
                <a:spcPct val="0"/>
              </a:spcBef>
              <a:spcAft>
                <a:spcPct val="35000"/>
              </a:spcAft>
              <a:buClrTx/>
              <a:buFont typeface="Arial" panose="020B0604020202020204" pitchFamily="34" charset="0"/>
              <a:buChar char="•"/>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enactment and enforcement of the</a:t>
            </a:r>
            <a:r>
              <a:rPr lang="en-US" altLang="zh-CN"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Law of the People’s Republic of China on Safeguarding National Security in the Hong Kong Special Administrative Region </a:t>
            </a: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with effect from 30 June 2020 has effectively stopped violence and curbed disorder and restored social stability, as well as timely protected the basic rights and freedoms of Hong Kong citizens. </a:t>
            </a:r>
            <a:endParaRPr lang="zh-HK"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endParaRPr>
          </a:p>
        </p:txBody>
      </p:sp>
      <p:sp>
        <p:nvSpPr>
          <p:cNvPr id="66566"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01364800-3EFD-4044-8370-6B78CEB9017C}" type="slidenum">
              <a:rPr lang="en-US" altLang="en-US" smtClean="0">
                <a:latin typeface="Arial" panose="020B0604020202020204" pitchFamily="34" charset="0"/>
                <a:ea typeface="宋体" panose="02010600030101010101" pitchFamily="2" charset="-122"/>
              </a:rPr>
              <a:t>53</a:t>
            </a:fld>
            <a:endParaRPr lang="en-US" altLang="en-US" dirty="0">
              <a:latin typeface="Arial" panose="020B0604020202020204" pitchFamily="34" charset="0"/>
              <a:ea typeface="宋体" panose="02010600030101010101" pitchFamily="2" charset="-122"/>
            </a:endParaRPr>
          </a:p>
        </p:txBody>
      </p:sp>
      <p:sp>
        <p:nvSpPr>
          <p:cNvPr id="7" name="Rectangle 6">
            <a:extLst>
              <a:ext uri="{FF2B5EF4-FFF2-40B4-BE49-F238E27FC236}">
                <a16:creationId xmlns:a16="http://schemas.microsoft.com/office/drawing/2014/main" id="{119ADDCA-04C8-446A-B471-B9BE91F59EF6}"/>
              </a:ext>
            </a:extLst>
          </p:cNvPr>
          <p:cNvSpPr/>
          <p:nvPr/>
        </p:nvSpPr>
        <p:spPr>
          <a:xfrm>
            <a:off x="8642055" y="2276920"/>
            <a:ext cx="3398578" cy="2462213"/>
          </a:xfrm>
          <a:prstGeom prst="rect">
            <a:avLst/>
          </a:prstGeom>
          <a:ln w="28575">
            <a:solidFill>
              <a:srgbClr val="0070C0"/>
            </a:solidFill>
          </a:ln>
        </p:spPr>
        <p:txBody>
          <a:bodyPr wrap="square">
            <a:spAutoFit/>
          </a:bodyPr>
          <a:lstStyle/>
          <a:p>
            <a:pPr lvl="0"/>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Click on the image to learn more about related content. </a:t>
            </a:r>
          </a:p>
          <a:p>
            <a:endParaRPr lang="en-US" sz="1400" dirty="0">
              <a:latin typeface="標楷體" panose="03000509000000000000" pitchFamily="65" charset="-120"/>
              <a:ea typeface="標楷體" panose="03000509000000000000" pitchFamily="65" charset="-120"/>
            </a:endParaRPr>
          </a:p>
          <a:p>
            <a:endParaRPr lang="en-US" sz="1400" dirty="0">
              <a:latin typeface="標楷體" panose="03000509000000000000" pitchFamily="65" charset="-120"/>
              <a:ea typeface="標楷體" panose="03000509000000000000" pitchFamily="65" charset="-120"/>
            </a:endParaRPr>
          </a:p>
          <a:p>
            <a:endParaRPr lang="en-US" sz="1400" dirty="0">
              <a:latin typeface="標楷體" panose="03000509000000000000" pitchFamily="65" charset="-120"/>
              <a:ea typeface="標楷體" panose="03000509000000000000" pitchFamily="65" charset="-120"/>
            </a:endParaRPr>
          </a:p>
          <a:p>
            <a:endParaRPr lang="en-US" sz="1400" dirty="0">
              <a:latin typeface="標楷體" panose="03000509000000000000" pitchFamily="65" charset="-120"/>
              <a:ea typeface="標楷體" panose="03000509000000000000" pitchFamily="65" charset="-120"/>
            </a:endParaRPr>
          </a:p>
          <a:p>
            <a:endParaRPr lang="en-US" sz="1400" dirty="0">
              <a:latin typeface="標楷體" panose="03000509000000000000" pitchFamily="65" charset="-120"/>
              <a:ea typeface="標楷體" panose="03000509000000000000" pitchFamily="65" charset="-120"/>
            </a:endParaRPr>
          </a:p>
          <a:p>
            <a:endParaRPr lang="en-US" sz="1400" dirty="0">
              <a:latin typeface="標楷體" panose="03000509000000000000" pitchFamily="65" charset="-120"/>
              <a:ea typeface="標楷體" panose="03000509000000000000" pitchFamily="65" charset="-120"/>
            </a:endParaRPr>
          </a:p>
          <a:p>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\Source:</a:t>
            </a:r>
            <a:r>
              <a:rPr lang="zh-TW" altLang="en-US" sz="1400" dirty="0">
                <a:latin typeface="標楷體" panose="03000509000000000000" pitchFamily="65" charset="-120"/>
                <a:ea typeface="標楷體" panose="03000509000000000000" pitchFamily="65" charset="-120"/>
              </a:rPr>
              <a:t>香港電片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國安法</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話你知</a:t>
            </a:r>
            <a:r>
              <a:rPr lang="en-US" altLang="zh-TW" sz="1400" dirty="0">
                <a:latin typeface="標楷體" panose="03000509000000000000" pitchFamily="65" charset="-120"/>
                <a:ea typeface="標楷體" panose="03000509000000000000" pitchFamily="65" charset="-120"/>
              </a:rPr>
              <a:t>》</a:t>
            </a:r>
          </a:p>
        </p:txBody>
      </p:sp>
      <p:pic>
        <p:nvPicPr>
          <p:cNvPr id="8" name="Picture 7">
            <a:hlinkClick r:id="rId3"/>
            <a:extLst>
              <a:ext uri="{FF2B5EF4-FFF2-40B4-BE49-F238E27FC236}">
                <a16:creationId xmlns:a16="http://schemas.microsoft.com/office/drawing/2014/main" id="{CD2E1E6C-BB88-447C-97E7-4E595369642F}"/>
              </a:ext>
            </a:extLst>
          </p:cNvPr>
          <p:cNvPicPr>
            <a:picLocks noChangeAspect="1"/>
          </p:cNvPicPr>
          <p:nvPr/>
        </p:nvPicPr>
        <p:blipFill>
          <a:blip r:embed="rId4"/>
          <a:stretch>
            <a:fillRect/>
          </a:stretch>
        </p:blipFill>
        <p:spPr>
          <a:xfrm>
            <a:off x="8980071" y="2852960"/>
            <a:ext cx="2722546" cy="158227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9"/>
          <p:cNvSpPr>
            <a:spLocks noChangeArrowheads="1"/>
          </p:cNvSpPr>
          <p:nvPr/>
        </p:nvSpPr>
        <p:spPr bwMode="auto">
          <a:xfrm>
            <a:off x="2398713" y="2132013"/>
            <a:ext cx="3535362" cy="108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96012" rIns="96012" bIns="96012"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HK" altLang="en-US" sz="4000">
              <a:solidFill>
                <a:srgbClr val="262626"/>
              </a:solidFill>
              <a:latin typeface="DFKai-SB" panose="03000509000000000000" pitchFamily="65" charset="-120"/>
              <a:ea typeface="DFKai-SB" panose="03000509000000000000" pitchFamily="65" charset="-120"/>
            </a:endParaRPr>
          </a:p>
        </p:txBody>
      </p:sp>
      <p:sp>
        <p:nvSpPr>
          <p:cNvPr id="11" name="文本框 10"/>
          <p:cNvSpPr txBox="1"/>
          <p:nvPr/>
        </p:nvSpPr>
        <p:spPr>
          <a:xfrm>
            <a:off x="1127655" y="1656689"/>
            <a:ext cx="10152706" cy="3129367"/>
          </a:xfrm>
          <a:prstGeom prst="round2DiagRect">
            <a:avLst/>
          </a:prstGeom>
          <a:noFill/>
        </p:spPr>
        <p:txBody>
          <a:bodyPr wrap="square">
            <a:spAutoFit/>
          </a:bodyPr>
          <a:lstStyle>
            <a:lvl1pPr marL="257175" indent="-2571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幼圆" panose="02010509060101010101" pitchFamily="49" charset="-122"/>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幼圆" panose="02010509060101010101" pitchFamily="49" charset="-122"/>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幼圆" panose="02010509060101010101" pitchFamily="49" charset="-122"/>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5pPr>
            <a:lvl6pPr marL="25146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6pPr>
            <a:lvl7pPr marL="29718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7pPr>
            <a:lvl8pPr marL="34290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8pPr>
            <a:lvl9pPr marL="3886200" indent="-2286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幼圆" panose="02010509060101010101" pitchFamily="49" charset="-122"/>
              </a:defRPr>
            </a:lvl9pPr>
          </a:lstStyle>
          <a:p>
            <a:pPr marL="365125" indent="-365125" algn="just" eaLnBrk="1" fontAlgn="auto" hangingPunct="1">
              <a:lnSpc>
                <a:spcPct val="120000"/>
              </a:lnSpc>
              <a:spcBef>
                <a:spcPts val="0"/>
              </a:spcBef>
              <a:spcAft>
                <a:spcPts val="600"/>
              </a:spcAft>
              <a:buClrTx/>
              <a:buFont typeface="Arial" panose="020B0604020202020204" pitchFamily="34" charset="0"/>
              <a:buChar char="•"/>
              <a:defRPr/>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The rights and freedom of Hong Kong residents, including freedom to enter or leave the HKSAR, freedom of conscience, freedom to engage in academic research, literary and artistic creation and other cultural activities, are clearly protected by the Basic Law</a:t>
            </a:r>
            <a:r>
              <a:rPr lang="en-US" altLang="zh-CN"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rPr>
              <a:t>. </a:t>
            </a:r>
            <a:endParaRPr lang="en-US" altLang="zh-CN" strike="sngStrike" dirty="0">
              <a:solidFill>
                <a:schemeClr val="tx1"/>
              </a:solidFill>
              <a:latin typeface="DFKai-SB" panose="03000509000000000000" pitchFamily="65" charset="-120"/>
              <a:ea typeface="DFKai-SB" panose="03000509000000000000" pitchFamily="65" charset="-120"/>
              <a:sym typeface="SimSun" panose="02010600030101010101" pitchFamily="2" charset="-122"/>
            </a:endParaRPr>
          </a:p>
          <a:p>
            <a:pPr marL="365125" indent="-365125" algn="just" eaLnBrk="1" fontAlgn="auto" hangingPunct="1">
              <a:lnSpc>
                <a:spcPct val="120000"/>
              </a:lnSpc>
              <a:spcBef>
                <a:spcPts val="0"/>
              </a:spcBef>
              <a:spcAft>
                <a:spcPts val="600"/>
              </a:spcAft>
              <a:buClrTx/>
              <a:buFont typeface="Arial" panose="020B0604020202020204" pitchFamily="34" charset="0"/>
              <a:buChar char="•"/>
              <a:defRPr/>
            </a:pPr>
            <a:r>
              <a:rPr lang="en-US" altLang="zh-HK" dirty="0">
                <a:solidFill>
                  <a:schemeClr val="tx1"/>
                </a:solidFill>
                <a:latin typeface="Times New Roman" panose="02020603050405020304" pitchFamily="18" charset="0"/>
                <a:cs typeface="Times New Roman" panose="02020603050405020304" pitchFamily="18" charset="0"/>
              </a:rPr>
              <a:t>The national security offence of colluding with foreign or external forces as stipulated under the</a:t>
            </a:r>
            <a:r>
              <a:rPr lang="en-US" altLang="zh-HK" i="1" dirty="0">
                <a:solidFill>
                  <a:schemeClr val="tx1"/>
                </a:solidFill>
                <a:latin typeface="Times New Roman" panose="02020603050405020304" pitchFamily="18" charset="0"/>
                <a:cs typeface="Times New Roman" panose="02020603050405020304" pitchFamily="18" charset="0"/>
              </a:rPr>
              <a:t> Law of the People’s Republic of China on Safeguarding National Security in the Hong Kong Special Administrative Region </a:t>
            </a:r>
            <a:r>
              <a:rPr lang="en-US" altLang="zh-HK" dirty="0">
                <a:solidFill>
                  <a:schemeClr val="tx1"/>
                </a:solidFill>
                <a:latin typeface="Times New Roman" panose="02020603050405020304" pitchFamily="18" charset="0"/>
                <a:cs typeface="Times New Roman" panose="02020603050405020304" pitchFamily="18" charset="0"/>
              </a:rPr>
              <a:t>only refers to specific acts, which have been clearly defined under the law. It will not affect the normal exchange activities between individuals, </a:t>
            </a:r>
            <a:r>
              <a:rPr lang="en-US" altLang="zh-HK" dirty="0" err="1">
                <a:solidFill>
                  <a:schemeClr val="tx1"/>
                </a:solidFill>
                <a:latin typeface="Times New Roman" panose="02020603050405020304" pitchFamily="18" charset="0"/>
                <a:cs typeface="Times New Roman" panose="02020603050405020304" pitchFamily="18" charset="0"/>
              </a:rPr>
              <a:t>organisations</a:t>
            </a:r>
            <a:r>
              <a:rPr lang="en-US" altLang="zh-HK" dirty="0">
                <a:solidFill>
                  <a:schemeClr val="tx1"/>
                </a:solidFill>
                <a:latin typeface="Times New Roman" panose="02020603050405020304" pitchFamily="18" charset="0"/>
                <a:cs typeface="Times New Roman" panose="02020603050405020304" pitchFamily="18" charset="0"/>
              </a:rPr>
              <a:t> or corporations and their foreign or external counterparts.</a:t>
            </a:r>
            <a:endParaRPr lang="zh-CN" altLang="en-US" strike="sngStrike"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宋体" panose="02010600030101010101" pitchFamily="2" charset="-122"/>
            </a:endParaRPr>
          </a:p>
        </p:txBody>
      </p:sp>
      <p:sp>
        <p:nvSpPr>
          <p:cNvPr id="67590"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entury Gothic" panose="020B0502020202020204" pitchFamily="34" charset="0"/>
              </a:defRPr>
            </a:lvl1pPr>
            <a:lvl2pPr marL="557530" indent="-214630">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9F51A9D3-94A9-4B73-B193-F083D858918B}" type="slidenum">
              <a:rPr lang="en-US" altLang="en-US" smtClean="0">
                <a:latin typeface="Arial" panose="020B0604020202020204" pitchFamily="34" charset="0"/>
                <a:ea typeface="宋体" panose="02010600030101010101" pitchFamily="2" charset="-122"/>
              </a:rPr>
              <a:t>54</a:t>
            </a:fld>
            <a:endParaRPr lang="en-US" altLang="en-US" dirty="0">
              <a:latin typeface="Arial" panose="020B0604020202020204" pitchFamily="34" charset="0"/>
              <a:ea typeface="宋体" panose="02010600030101010101" pitchFamily="2" charset="-122"/>
            </a:endParaRPr>
          </a:p>
        </p:txBody>
      </p:sp>
      <p:sp>
        <p:nvSpPr>
          <p:cNvPr id="2" name="Rectangle 1"/>
          <p:cNvSpPr/>
          <p:nvPr/>
        </p:nvSpPr>
        <p:spPr>
          <a:xfrm>
            <a:off x="1019647" y="134914"/>
            <a:ext cx="10152705" cy="1938992"/>
          </a:xfrm>
          <a:prstGeom prst="rect">
            <a:avLst/>
          </a:prstGeom>
        </p:spPr>
        <p:txBody>
          <a:bodyPr wrap="square">
            <a:spAutoFit/>
          </a:bodyPr>
          <a:lstStyle/>
          <a:p>
            <a:r>
              <a:rPr lang="en-US" altLang="zh-TW" sz="2400" b="1" dirty="0">
                <a:latin typeface="Times New Roman" panose="02020603050405020304" pitchFamily="18" charset="0"/>
                <a:ea typeface="DFKai-SB" panose="03000509000000000000" pitchFamily="65" charset="-120"/>
                <a:cs typeface="Times New Roman" panose="02020603050405020304" pitchFamily="18" charset="0"/>
              </a:rPr>
              <a:t>The</a:t>
            </a:r>
            <a:r>
              <a:rPr lang="en-US" altLang="zh-TW" sz="2400" b="1" i="1" dirty="0">
                <a:latin typeface="Times New Roman" panose="02020603050405020304" pitchFamily="18" charset="0"/>
                <a:ea typeface="DFKai-SB" panose="03000509000000000000" pitchFamily="65" charset="-120"/>
                <a:cs typeface="Times New Roman" panose="02020603050405020304" pitchFamily="18" charset="0"/>
              </a:rPr>
              <a:t> Law of the People’s Republic of China on Safeguarding National Security in the Hong Kong Special Administrative Region </a:t>
            </a:r>
            <a:r>
              <a:rPr lang="en-US" altLang="zh-TW" sz="2400" b="1" dirty="0">
                <a:latin typeface="Times New Roman" panose="02020603050405020304" pitchFamily="18" charset="0"/>
                <a:ea typeface="DFKai-SB" panose="03000509000000000000" pitchFamily="65" charset="-120"/>
                <a:cs typeface="Times New Roman" panose="02020603050405020304" pitchFamily="18" charset="0"/>
              </a:rPr>
              <a:t>will not affect activities in regard to academic exchanges outside Hong Kong, religious contacts, cultural interchanges, trade and investment, etc. </a:t>
            </a:r>
          </a:p>
          <a:p>
            <a:endParaRPr lang="en-US" sz="2400" b="1" strike="sngStrike" dirty="0">
              <a:latin typeface="Times New Roman" panose="02020603050405020304" pitchFamily="18" charset="0"/>
              <a:cs typeface="Times New Roman" panose="02020603050405020304" pitchFamily="18" charset="0"/>
            </a:endParaRPr>
          </a:p>
        </p:txBody>
      </p:sp>
      <p:sp>
        <p:nvSpPr>
          <p:cNvPr id="7" name="内容占位符 3"/>
          <p:cNvSpPr txBox="1">
            <a:spLocks noChangeArrowheads="1"/>
          </p:cNvSpPr>
          <p:nvPr/>
        </p:nvSpPr>
        <p:spPr bwMode="auto">
          <a:xfrm>
            <a:off x="965607" y="4633361"/>
            <a:ext cx="102122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Wingdings 3" panose="05040102010807070707" pitchFamily="18" charset="2"/>
              <a:buNone/>
            </a:pP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Source: </a:t>
            </a:r>
            <a:r>
              <a:rPr lang="en-US" altLang="zh-CN"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關於涉港國家安全立法你需要</a:t>
            </a:r>
            <a:r>
              <a:rPr lang="zh-CN" altLang="en-US" sz="1400" dirty="0">
                <a:solidFill>
                  <a:schemeClr val="tx1"/>
                </a:solidFill>
                <a:latin typeface="DFKai-SB" panose="03000509000000000000" pitchFamily="65" charset="-120"/>
                <a:ea typeface="DFKai-SB" panose="03000509000000000000" pitchFamily="65" charset="-120"/>
                <a:sym typeface="SimSun" panose="02010600030101010101" pitchFamily="2" charset="-122"/>
              </a:rPr>
              <a:t>了</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解的</a:t>
            </a:r>
            <a:r>
              <a:rPr lang="en-US" altLang="zh-CN" sz="14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sym typeface="Calibri" panose="020F0502020204030204" pitchFamily="34" charset="0"/>
              </a:rPr>
              <a:t>6</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個事實</a:t>
            </a:r>
            <a:r>
              <a:rPr lang="en-US" altLang="zh-CN"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a:t>
            </a:r>
            <a:r>
              <a:rPr lang="zh-CN" altLang="en-US"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，外交部網站</a:t>
            </a:r>
            <a:r>
              <a:rPr lang="en-US" altLang="zh-TW" sz="1400" dirty="0">
                <a:solidFill>
                  <a:schemeClr val="tx1"/>
                </a:solidFill>
                <a:latin typeface="DFKai-SB" panose="03000509000000000000" pitchFamily="65" charset="-120"/>
                <a:ea typeface="DFKai-SB" panose="03000509000000000000" pitchFamily="65" charset="-120"/>
                <a:sym typeface="Calibri" panose="020F0502020204030204" pitchFamily="34" charset="0"/>
              </a:rPr>
              <a:t>: </a:t>
            </a:r>
            <a:r>
              <a:rPr lang="en-US" altLang="zh-CN" sz="1400" dirty="0">
                <a:solidFill>
                  <a:schemeClr val="tx1"/>
                </a:solidFill>
                <a:latin typeface="Times New Roman" panose="02020603050405020304" pitchFamily="18" charset="0"/>
                <a:ea typeface="DFKai-SB" panose="03000509000000000000" pitchFamily="65" charset="-120"/>
                <a:sym typeface="Calibri" panose="020F0502020204030204" pitchFamily="34" charset="0"/>
              </a:rPr>
              <a:t>https://www.fmprc.gov.cn/web/zyxw/t1787597.shtml</a:t>
            </a:r>
            <a:endParaRPr lang="zh-CN" altLang="en-US" sz="1400" dirty="0">
              <a:solidFill>
                <a:schemeClr val="tx1"/>
              </a:solidFill>
              <a:latin typeface="Times New Roman" panose="02020603050405020304" pitchFamily="18" charset="0"/>
              <a:ea typeface="DFKai-SB" panose="03000509000000000000" pitchFamily="65" charset="-120"/>
              <a:sym typeface="SimSun" panose="02010600030101010101" pitchFamily="2" charset="-122"/>
            </a:endParaRPr>
          </a:p>
        </p:txBody>
      </p:sp>
      <p:pic>
        <p:nvPicPr>
          <p:cNvPr id="8" name="Picture 7">
            <a:hlinkClick r:id="rId2"/>
            <a:extLst>
              <a:ext uri="{FF2B5EF4-FFF2-40B4-BE49-F238E27FC236}">
                <a16:creationId xmlns:a16="http://schemas.microsoft.com/office/drawing/2014/main" id="{EC0491ED-C735-4DB6-B4A6-B9AEE05DB030}"/>
              </a:ext>
            </a:extLst>
          </p:cNvPr>
          <p:cNvPicPr>
            <a:picLocks noChangeAspect="1"/>
          </p:cNvPicPr>
          <p:nvPr/>
        </p:nvPicPr>
        <p:blipFill>
          <a:blip r:embed="rId3"/>
          <a:stretch>
            <a:fillRect/>
          </a:stretch>
        </p:blipFill>
        <p:spPr>
          <a:xfrm>
            <a:off x="2146993" y="5130552"/>
            <a:ext cx="2743200" cy="1539933"/>
          </a:xfrm>
          <a:prstGeom prst="rect">
            <a:avLst/>
          </a:prstGeom>
        </p:spPr>
      </p:pic>
      <p:sp>
        <p:nvSpPr>
          <p:cNvPr id="9" name="Rectangle 8">
            <a:extLst>
              <a:ext uri="{FF2B5EF4-FFF2-40B4-BE49-F238E27FC236}">
                <a16:creationId xmlns:a16="http://schemas.microsoft.com/office/drawing/2014/main" id="{F8A8EE73-03D0-4A49-A32F-4B604A1DB2EC}"/>
              </a:ext>
            </a:extLst>
          </p:cNvPr>
          <p:cNvSpPr/>
          <p:nvPr/>
        </p:nvSpPr>
        <p:spPr>
          <a:xfrm>
            <a:off x="5807980" y="5423464"/>
            <a:ext cx="3398578" cy="954107"/>
          </a:xfrm>
          <a:prstGeom prst="rect">
            <a:avLst/>
          </a:prstGeom>
          <a:ln w="28575">
            <a:solidFill>
              <a:srgbClr val="0070C0"/>
            </a:solidFill>
          </a:ln>
        </p:spPr>
        <p:txBody>
          <a:bodyPr wrap="square">
            <a:spAutoFit/>
          </a:bodyPr>
          <a:lstStyle/>
          <a:p>
            <a:pPr lvl="0"/>
            <a:r>
              <a:rPr lang="en-US" altLang="zh-TW" sz="1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Click on the image to learn more about related content. </a:t>
            </a:r>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sz="14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Source:</a:t>
            </a:r>
            <a:r>
              <a:rPr lang="zh-TW" altLang="en-US" sz="1400" dirty="0">
                <a:latin typeface="標楷體" panose="03000509000000000000" pitchFamily="65" charset="-120"/>
                <a:ea typeface="標楷體" panose="03000509000000000000" pitchFamily="65" charset="-120"/>
              </a:rPr>
              <a:t>香港電片</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國安法</a:t>
            </a:r>
            <a:r>
              <a:rPr lang="en-US" altLang="zh-TW" sz="1400" dirty="0">
                <a:latin typeface="標楷體" panose="03000509000000000000" pitchFamily="65" charset="-120"/>
                <a:ea typeface="標楷體" panose="03000509000000000000" pitchFamily="65" charset="-120"/>
              </a:rPr>
              <a:t>•</a:t>
            </a:r>
            <a:r>
              <a:rPr lang="zh-TW" altLang="en-US" sz="1400" dirty="0">
                <a:latin typeface="標楷體" panose="03000509000000000000" pitchFamily="65" charset="-120"/>
                <a:ea typeface="標楷體" panose="03000509000000000000" pitchFamily="65" charset="-120"/>
              </a:rPr>
              <a:t>話你知</a:t>
            </a:r>
            <a:r>
              <a:rPr lang="en-US" altLang="zh-TW" sz="1400" dirty="0">
                <a:latin typeface="標楷體" panose="03000509000000000000" pitchFamily="65" charset="-120"/>
                <a:ea typeface="標楷體" panose="03000509000000000000" pitchFamily="65" charset="-120"/>
              </a:rPr>
              <a: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B174E-EB1F-4900-B848-DCCA4E326C4B}"/>
              </a:ext>
            </a:extLst>
          </p:cNvPr>
          <p:cNvSpPr>
            <a:spLocks noGrp="1"/>
          </p:cNvSpPr>
          <p:nvPr>
            <p:ph type="sldNum" sz="quarter" idx="10"/>
          </p:nvPr>
        </p:nvSpPr>
        <p:spPr/>
        <p:txBody>
          <a:bodyPr/>
          <a:lstStyle/>
          <a:p>
            <a:pPr>
              <a:defRPr/>
            </a:pPr>
            <a:fld id="{1CE8D69F-833F-4E12-B76B-F42F21872095}" type="slidenum">
              <a:rPr lang="en-US" altLang="en-US" smtClean="0"/>
              <a:t>55</a:t>
            </a:fld>
            <a:endParaRPr lang="en-US" altLang="en-US" dirty="0"/>
          </a:p>
        </p:txBody>
      </p:sp>
      <p:pic>
        <p:nvPicPr>
          <p:cNvPr id="4" name="Picture 3">
            <a:extLst>
              <a:ext uri="{FF2B5EF4-FFF2-40B4-BE49-F238E27FC236}">
                <a16:creationId xmlns:a16="http://schemas.microsoft.com/office/drawing/2014/main" id="{514C7C78-6398-4061-B37B-DDED74F3FA4B}"/>
              </a:ext>
            </a:extLst>
          </p:cNvPr>
          <p:cNvPicPr>
            <a:picLocks noChangeAspect="1"/>
          </p:cNvPicPr>
          <p:nvPr/>
        </p:nvPicPr>
        <p:blipFill>
          <a:blip r:embed="rId2"/>
          <a:stretch>
            <a:fillRect/>
          </a:stretch>
        </p:blipFill>
        <p:spPr>
          <a:xfrm>
            <a:off x="99525" y="2484"/>
            <a:ext cx="1213424" cy="455034"/>
          </a:xfrm>
          <a:prstGeom prst="rect">
            <a:avLst/>
          </a:prstGeom>
        </p:spPr>
      </p:pic>
      <p:sp>
        <p:nvSpPr>
          <p:cNvPr id="5" name="Rectangle 4">
            <a:extLst>
              <a:ext uri="{FF2B5EF4-FFF2-40B4-BE49-F238E27FC236}">
                <a16:creationId xmlns:a16="http://schemas.microsoft.com/office/drawing/2014/main" id="{D5FA0124-8DD4-4321-8288-316F825D9BE1}"/>
              </a:ext>
            </a:extLst>
          </p:cNvPr>
          <p:cNvSpPr/>
          <p:nvPr/>
        </p:nvSpPr>
        <p:spPr>
          <a:xfrm>
            <a:off x="872404" y="385034"/>
            <a:ext cx="11319596" cy="492443"/>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Basic Law Article 23 Legislation: Safeguarding National Security Ordinance </a:t>
            </a:r>
          </a:p>
        </p:txBody>
      </p:sp>
      <p:sp>
        <p:nvSpPr>
          <p:cNvPr id="7" name="Rectangle 6">
            <a:extLst>
              <a:ext uri="{FF2B5EF4-FFF2-40B4-BE49-F238E27FC236}">
                <a16:creationId xmlns:a16="http://schemas.microsoft.com/office/drawing/2014/main" id="{7ECF5CCA-766F-4DA3-BD20-F3BA91F5D29A}"/>
              </a:ext>
            </a:extLst>
          </p:cNvPr>
          <p:cNvSpPr/>
          <p:nvPr/>
        </p:nvSpPr>
        <p:spPr>
          <a:xfrm>
            <a:off x="1343670" y="6420305"/>
            <a:ext cx="3776227"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Source: https://www.sb.gov.hk/eng/bl23/consultation.html</a:t>
            </a:r>
          </a:p>
        </p:txBody>
      </p:sp>
      <p:sp>
        <p:nvSpPr>
          <p:cNvPr id="8" name="Rectangle 7">
            <a:extLst>
              <a:ext uri="{FF2B5EF4-FFF2-40B4-BE49-F238E27FC236}">
                <a16:creationId xmlns:a16="http://schemas.microsoft.com/office/drawing/2014/main" id="{5BC07C46-E4A5-4E82-BFE5-AC89071F749C}"/>
              </a:ext>
            </a:extLst>
          </p:cNvPr>
          <p:cNvSpPr/>
          <p:nvPr/>
        </p:nvSpPr>
        <p:spPr>
          <a:xfrm>
            <a:off x="746963" y="1714474"/>
            <a:ext cx="10698073" cy="4247317"/>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Constitution of the People’s Republic of China (“the Constitution”) and the Basic Law together form the constitutional basis of the HKSAR. The Constitution clearly stipulates the duty to safeguard national security, including the obligation to safeguard national unity and the solidarity of all the country’s ethnic groups, the obligation to keep state secrets, the obligation to safeguard the security, </a:t>
            </a:r>
            <a:r>
              <a:rPr lang="en-US" dirty="0" err="1">
                <a:latin typeface="Times New Roman" panose="02020603050405020304" pitchFamily="18" charset="0"/>
                <a:cs typeface="Times New Roman" panose="02020603050405020304" pitchFamily="18" charset="0"/>
              </a:rPr>
              <a:t>honour</a:t>
            </a:r>
            <a:r>
              <a:rPr lang="en-US" dirty="0">
                <a:latin typeface="Times New Roman" panose="02020603050405020304" pitchFamily="18" charset="0"/>
                <a:cs typeface="Times New Roman" panose="02020603050405020304" pitchFamily="18" charset="0"/>
              </a:rPr>
              <a:t> and interests of the country, as well as the obligation to defend the country and resist aggression. </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Article 1 and Article 12 of the Basic Law stipulate that the HKSAR is an inalienable part of the People’s Republic of China and a local administrative region of the People’s Republic of China, which shall enjoy a high degree of autonomy and come directly under the Central People’s Government(“CPG”). It goes without saying that the HKSAR has the constitutional duty to safeguard national security.</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Article 23 of the Basic Law clearly stipulates that the HKSAR shall enact laws on its own to prohibit any act of treason, secession, sedition, subversion against the CPG, or theft of state secrets, to prohibit foreign political organizations or bodies from conducting political activities in the HKSAR, and to prohibit political organizations or bodies of the HKSAR from establishing ties with foreign political organizations or bodies.</a:t>
            </a:r>
          </a:p>
        </p:txBody>
      </p:sp>
      <p:sp>
        <p:nvSpPr>
          <p:cNvPr id="9" name="Rectangle 8">
            <a:extLst>
              <a:ext uri="{FF2B5EF4-FFF2-40B4-BE49-F238E27FC236}">
                <a16:creationId xmlns:a16="http://schemas.microsoft.com/office/drawing/2014/main" id="{73DC6FB5-8390-43DD-8F68-9BE16F0255C6}"/>
              </a:ext>
            </a:extLst>
          </p:cNvPr>
          <p:cNvSpPr/>
          <p:nvPr/>
        </p:nvSpPr>
        <p:spPr>
          <a:xfrm>
            <a:off x="2063720" y="1075842"/>
            <a:ext cx="937131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Constitutional duty of the HKSAR to safeguard national security</a:t>
            </a:r>
          </a:p>
        </p:txBody>
      </p:sp>
    </p:spTree>
    <p:extLst>
      <p:ext uri="{BB962C8B-B14F-4D97-AF65-F5344CB8AC3E}">
        <p14:creationId xmlns:p14="http://schemas.microsoft.com/office/powerpoint/2010/main" val="20176959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B174E-EB1F-4900-B848-DCCA4E326C4B}"/>
              </a:ext>
            </a:extLst>
          </p:cNvPr>
          <p:cNvSpPr>
            <a:spLocks noGrp="1"/>
          </p:cNvSpPr>
          <p:nvPr>
            <p:ph type="sldNum" sz="quarter" idx="10"/>
          </p:nvPr>
        </p:nvSpPr>
        <p:spPr/>
        <p:txBody>
          <a:bodyPr/>
          <a:lstStyle/>
          <a:p>
            <a:pPr>
              <a:defRPr/>
            </a:pPr>
            <a:fld id="{1CE8D69F-833F-4E12-B76B-F42F21872095}" type="slidenum">
              <a:rPr lang="en-US" altLang="en-US" smtClean="0"/>
              <a:t>56</a:t>
            </a:fld>
            <a:endParaRPr lang="en-US" altLang="en-US" dirty="0"/>
          </a:p>
        </p:txBody>
      </p:sp>
      <p:pic>
        <p:nvPicPr>
          <p:cNvPr id="4" name="Picture 3">
            <a:extLst>
              <a:ext uri="{FF2B5EF4-FFF2-40B4-BE49-F238E27FC236}">
                <a16:creationId xmlns:a16="http://schemas.microsoft.com/office/drawing/2014/main" id="{514C7C78-6398-4061-B37B-DDED74F3FA4B}"/>
              </a:ext>
            </a:extLst>
          </p:cNvPr>
          <p:cNvPicPr>
            <a:picLocks noChangeAspect="1"/>
          </p:cNvPicPr>
          <p:nvPr/>
        </p:nvPicPr>
        <p:blipFill>
          <a:blip r:embed="rId2"/>
          <a:stretch>
            <a:fillRect/>
          </a:stretch>
        </p:blipFill>
        <p:spPr>
          <a:xfrm>
            <a:off x="130246" y="160696"/>
            <a:ext cx="1213424" cy="455034"/>
          </a:xfrm>
          <a:prstGeom prst="rect">
            <a:avLst/>
          </a:prstGeom>
        </p:spPr>
      </p:pic>
      <p:sp>
        <p:nvSpPr>
          <p:cNvPr id="5" name="Rectangle 4">
            <a:extLst>
              <a:ext uri="{FF2B5EF4-FFF2-40B4-BE49-F238E27FC236}">
                <a16:creationId xmlns:a16="http://schemas.microsoft.com/office/drawing/2014/main" id="{D5FA0124-8DD4-4321-8288-316F825D9BE1}"/>
              </a:ext>
            </a:extLst>
          </p:cNvPr>
          <p:cNvSpPr/>
          <p:nvPr/>
        </p:nvSpPr>
        <p:spPr>
          <a:xfrm>
            <a:off x="983645" y="667181"/>
            <a:ext cx="10551966" cy="492443"/>
          </a:xfrm>
          <a:prstGeom prst="rect">
            <a:avLst/>
          </a:prstGeom>
        </p:spPr>
        <p:txBody>
          <a:bodyPr wrap="square">
            <a:spAutoFit/>
          </a:bodyPr>
          <a:lstStyle/>
          <a:p>
            <a:r>
              <a:rPr lang="en-US" sz="2600" dirty="0">
                <a:latin typeface="Times New Roman" panose="02020603050405020304" pitchFamily="18" charset="0"/>
                <a:cs typeface="Times New Roman" panose="02020603050405020304" pitchFamily="18" charset="0"/>
              </a:rPr>
              <a:t>Basic Law Article 23 Legislation: Safeguarding National Security Ordinance </a:t>
            </a:r>
          </a:p>
        </p:txBody>
      </p:sp>
      <p:sp>
        <p:nvSpPr>
          <p:cNvPr id="7" name="Rectangle 6">
            <a:extLst>
              <a:ext uri="{FF2B5EF4-FFF2-40B4-BE49-F238E27FC236}">
                <a16:creationId xmlns:a16="http://schemas.microsoft.com/office/drawing/2014/main" id="{7ECF5CCA-766F-4DA3-BD20-F3BA91F5D29A}"/>
              </a:ext>
            </a:extLst>
          </p:cNvPr>
          <p:cNvSpPr/>
          <p:nvPr/>
        </p:nvSpPr>
        <p:spPr>
          <a:xfrm>
            <a:off x="1847705" y="5805165"/>
            <a:ext cx="3776227"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Source: https://www.sb.gov.hk/eng/bl23/consultation.html</a:t>
            </a:r>
          </a:p>
        </p:txBody>
      </p:sp>
      <p:sp>
        <p:nvSpPr>
          <p:cNvPr id="9" name="Rectangle 8">
            <a:extLst>
              <a:ext uri="{FF2B5EF4-FFF2-40B4-BE49-F238E27FC236}">
                <a16:creationId xmlns:a16="http://schemas.microsoft.com/office/drawing/2014/main" id="{73DC6FB5-8390-43DD-8F68-9BE16F0255C6}"/>
              </a:ext>
            </a:extLst>
          </p:cNvPr>
          <p:cNvSpPr/>
          <p:nvPr/>
        </p:nvSpPr>
        <p:spPr>
          <a:xfrm>
            <a:off x="2063720" y="1521769"/>
            <a:ext cx="8208570" cy="461665"/>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Constitutional duty of the HKSAR to safeguard national security</a:t>
            </a:r>
          </a:p>
        </p:txBody>
      </p:sp>
      <p:sp>
        <p:nvSpPr>
          <p:cNvPr id="3" name="Rectangle 2">
            <a:extLst>
              <a:ext uri="{FF2B5EF4-FFF2-40B4-BE49-F238E27FC236}">
                <a16:creationId xmlns:a16="http://schemas.microsoft.com/office/drawing/2014/main" id="{1C0FDD85-7E8C-4C88-A52A-84FE5F1A36C1}"/>
              </a:ext>
            </a:extLst>
          </p:cNvPr>
          <p:cNvSpPr/>
          <p:nvPr/>
        </p:nvSpPr>
        <p:spPr>
          <a:xfrm>
            <a:off x="1487680" y="2204915"/>
            <a:ext cx="9720675" cy="2862322"/>
          </a:xfrm>
          <a:prstGeom prst="rect">
            <a:avLst/>
          </a:prstGeom>
        </p:spPr>
        <p:txBody>
          <a:bodyPr wrap="square">
            <a:spAutoFit/>
          </a:bodyPr>
          <a:lstStyle/>
          <a:p>
            <a:pPr marL="34290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Although the Central Authorities have enacted the HKNSL on a national level, the HKSAR must still perform its constitutional duty to enact local legislation under Article 23 of the Basic Law. Both Article 3 of the 5.28 Decision and Article 7 of the HKNSL require the HKSAR to complete, as early as possible, legislation for safeguarding national security as stipulated in the Basic Law and refine relevant laws. </a:t>
            </a:r>
          </a:p>
          <a:p>
            <a:pPr marL="342900" indent="-34290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ja-JP" sz="2000" dirty="0">
                <a:latin typeface="Times New Roman" panose="02020603050405020304" pitchFamily="18" charset="0"/>
                <a:cs typeface="Times New Roman" panose="02020603050405020304" pitchFamily="18" charset="0"/>
              </a:rPr>
              <a:t>E</a:t>
            </a:r>
            <a:r>
              <a:rPr lang="en-US" sz="2000" dirty="0">
                <a:latin typeface="Times New Roman" panose="02020603050405020304" pitchFamily="18" charset="0"/>
                <a:cs typeface="Times New Roman" panose="02020603050405020304" pitchFamily="18" charset="0"/>
              </a:rPr>
              <a:t>ven though the enactment and implementation of the HKNSL has enabled, the national security threats remain. Therefore, the HKSAR has the constitutional duty as well as a practical need to enact local legislation to safeguard national security.</a:t>
            </a:r>
          </a:p>
        </p:txBody>
      </p:sp>
    </p:spTree>
    <p:extLst>
      <p:ext uri="{BB962C8B-B14F-4D97-AF65-F5344CB8AC3E}">
        <p14:creationId xmlns:p14="http://schemas.microsoft.com/office/powerpoint/2010/main" val="1933126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24B174E-EB1F-4900-B848-DCCA4E326C4B}"/>
              </a:ext>
            </a:extLst>
          </p:cNvPr>
          <p:cNvSpPr>
            <a:spLocks noGrp="1"/>
          </p:cNvSpPr>
          <p:nvPr>
            <p:ph type="sldNum" sz="quarter" idx="10"/>
          </p:nvPr>
        </p:nvSpPr>
        <p:spPr/>
        <p:txBody>
          <a:bodyPr/>
          <a:lstStyle/>
          <a:p>
            <a:pPr>
              <a:defRPr/>
            </a:pPr>
            <a:fld id="{1CE8D69F-833F-4E12-B76B-F42F21872095}" type="slidenum">
              <a:rPr lang="en-US" altLang="en-US" smtClean="0"/>
              <a:t>57</a:t>
            </a:fld>
            <a:endParaRPr lang="en-US" altLang="en-US" dirty="0"/>
          </a:p>
        </p:txBody>
      </p:sp>
      <p:sp>
        <p:nvSpPr>
          <p:cNvPr id="3" name="Rectangle 2">
            <a:extLst>
              <a:ext uri="{FF2B5EF4-FFF2-40B4-BE49-F238E27FC236}">
                <a16:creationId xmlns:a16="http://schemas.microsoft.com/office/drawing/2014/main" id="{D9FE1812-3F58-4AB5-A7B6-E05EEDA8965F}"/>
              </a:ext>
            </a:extLst>
          </p:cNvPr>
          <p:cNvSpPr/>
          <p:nvPr/>
        </p:nvSpPr>
        <p:spPr>
          <a:xfrm>
            <a:off x="1295466" y="1556131"/>
            <a:ext cx="10080700" cy="4154984"/>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Safeguarding National Security Ordinance (the Ordinance) was passed by the Legislative Council on 19 March 2024. The Ordinance was published in the gazette and came into effect on 23 March 2024.</a:t>
            </a:r>
          </a:p>
          <a:p>
            <a:pPr marL="285750" indent="-28575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Ordinance fully implements the requirements set out in Article 23 of the Basic Law, the Decision of the National People's Congress on Establishing and Improving the Legal System and Enforcement Mechanisms for the HKSAR to Safeguard National Security (5.28 Decision), and the Hong Kong National Security Law for improving the legal system and enforcement mechanisms for the HKSAR to safeguard national security, ensuring the comprehensiveness and effectiveness of the protection of national security. </a:t>
            </a:r>
          </a:p>
        </p:txBody>
      </p:sp>
      <p:pic>
        <p:nvPicPr>
          <p:cNvPr id="4" name="Picture 3">
            <a:extLst>
              <a:ext uri="{FF2B5EF4-FFF2-40B4-BE49-F238E27FC236}">
                <a16:creationId xmlns:a16="http://schemas.microsoft.com/office/drawing/2014/main" id="{514C7C78-6398-4061-B37B-DDED74F3FA4B}"/>
              </a:ext>
            </a:extLst>
          </p:cNvPr>
          <p:cNvPicPr>
            <a:picLocks noChangeAspect="1"/>
          </p:cNvPicPr>
          <p:nvPr/>
        </p:nvPicPr>
        <p:blipFill>
          <a:blip r:embed="rId2"/>
          <a:stretch>
            <a:fillRect/>
          </a:stretch>
        </p:blipFill>
        <p:spPr>
          <a:xfrm>
            <a:off x="335600" y="404790"/>
            <a:ext cx="1213424" cy="455034"/>
          </a:xfrm>
          <a:prstGeom prst="rect">
            <a:avLst/>
          </a:prstGeom>
        </p:spPr>
      </p:pic>
      <p:sp>
        <p:nvSpPr>
          <p:cNvPr id="5" name="Rectangle 4">
            <a:extLst>
              <a:ext uri="{FF2B5EF4-FFF2-40B4-BE49-F238E27FC236}">
                <a16:creationId xmlns:a16="http://schemas.microsoft.com/office/drawing/2014/main" id="{D5FA0124-8DD4-4321-8288-316F825D9BE1}"/>
              </a:ext>
            </a:extLst>
          </p:cNvPr>
          <p:cNvSpPr/>
          <p:nvPr/>
        </p:nvSpPr>
        <p:spPr>
          <a:xfrm>
            <a:off x="2351740" y="371254"/>
            <a:ext cx="7968152"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Basic Law Article 23 Legislation: Safeguarding National Security Ordinance </a:t>
            </a:r>
          </a:p>
        </p:txBody>
      </p:sp>
      <p:sp>
        <p:nvSpPr>
          <p:cNvPr id="6" name="Rectangle 5">
            <a:extLst>
              <a:ext uri="{FF2B5EF4-FFF2-40B4-BE49-F238E27FC236}">
                <a16:creationId xmlns:a16="http://schemas.microsoft.com/office/drawing/2014/main" id="{E5CAC211-160D-4644-A99F-0D22D5A472AD}"/>
              </a:ext>
            </a:extLst>
          </p:cNvPr>
          <p:cNvSpPr/>
          <p:nvPr/>
        </p:nvSpPr>
        <p:spPr>
          <a:xfrm>
            <a:off x="1549024" y="5941886"/>
            <a:ext cx="5262210" cy="646331"/>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Sources: </a:t>
            </a:r>
          </a:p>
          <a:p>
            <a:r>
              <a:rPr lang="en-US" sz="1200" dirty="0">
                <a:latin typeface="Times New Roman" panose="02020603050405020304" pitchFamily="18" charset="0"/>
                <a:cs typeface="Times New Roman" panose="02020603050405020304" pitchFamily="18" charset="0"/>
              </a:rPr>
              <a:t>https://www.sb.gov.hk/eng/bl23/consultation.html</a:t>
            </a:r>
          </a:p>
          <a:p>
            <a:r>
              <a:rPr lang="en-US" sz="1200" dirty="0">
                <a:latin typeface="Times New Roman" panose="02020603050405020304" pitchFamily="18" charset="0"/>
                <a:cs typeface="Times New Roman" panose="02020603050405020304" pitchFamily="18" charset="0"/>
              </a:rPr>
              <a:t>https://www.info.gov.hk/gia/general/202403/22/P2024032200642.htm?fontSize=1</a:t>
            </a:r>
          </a:p>
        </p:txBody>
      </p:sp>
    </p:spTree>
    <p:extLst>
      <p:ext uri="{BB962C8B-B14F-4D97-AF65-F5344CB8AC3E}">
        <p14:creationId xmlns:p14="http://schemas.microsoft.com/office/powerpoint/2010/main" val="31989347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DAF395-377B-408F-98A8-A6B7B7510D9A}"/>
              </a:ext>
            </a:extLst>
          </p:cNvPr>
          <p:cNvSpPr>
            <a:spLocks noGrp="1"/>
          </p:cNvSpPr>
          <p:nvPr>
            <p:ph type="sldNum" sz="quarter" idx="10"/>
          </p:nvPr>
        </p:nvSpPr>
        <p:spPr/>
        <p:txBody>
          <a:bodyPr/>
          <a:lstStyle/>
          <a:p>
            <a:pPr>
              <a:defRPr/>
            </a:pPr>
            <a:fld id="{1CE8D69F-833F-4E12-B76B-F42F21872095}" type="slidenum">
              <a:rPr lang="en-US" altLang="en-US" smtClean="0"/>
              <a:t>58</a:t>
            </a:fld>
            <a:endParaRPr lang="en-US" altLang="en-US" dirty="0"/>
          </a:p>
        </p:txBody>
      </p:sp>
      <p:pic>
        <p:nvPicPr>
          <p:cNvPr id="3" name="Picture 2">
            <a:extLst>
              <a:ext uri="{FF2B5EF4-FFF2-40B4-BE49-F238E27FC236}">
                <a16:creationId xmlns:a16="http://schemas.microsoft.com/office/drawing/2014/main" id="{C6E0295A-79D5-4043-8BE3-0FEBE9691B0F}"/>
              </a:ext>
            </a:extLst>
          </p:cNvPr>
          <p:cNvPicPr>
            <a:picLocks noChangeAspect="1"/>
          </p:cNvPicPr>
          <p:nvPr/>
        </p:nvPicPr>
        <p:blipFill>
          <a:blip r:embed="rId2"/>
          <a:stretch>
            <a:fillRect/>
          </a:stretch>
        </p:blipFill>
        <p:spPr>
          <a:xfrm>
            <a:off x="335600" y="404790"/>
            <a:ext cx="1213424" cy="455034"/>
          </a:xfrm>
          <a:prstGeom prst="rect">
            <a:avLst/>
          </a:prstGeom>
        </p:spPr>
      </p:pic>
      <p:sp>
        <p:nvSpPr>
          <p:cNvPr id="4" name="Rectangle 3">
            <a:extLst>
              <a:ext uri="{FF2B5EF4-FFF2-40B4-BE49-F238E27FC236}">
                <a16:creationId xmlns:a16="http://schemas.microsoft.com/office/drawing/2014/main" id="{D4A17597-C853-4F11-A7BC-66A08E2A4B27}"/>
              </a:ext>
            </a:extLst>
          </p:cNvPr>
          <p:cNvSpPr/>
          <p:nvPr/>
        </p:nvSpPr>
        <p:spPr>
          <a:xfrm>
            <a:off x="2351740" y="371254"/>
            <a:ext cx="7968152" cy="954107"/>
          </a:xfrm>
          <a:prstGeom prst="rect">
            <a:avLst/>
          </a:prstGeom>
        </p:spPr>
        <p:txBody>
          <a:bodyPr wrap="square">
            <a:spAutoFit/>
          </a:bodyPr>
          <a:lstStyle/>
          <a:p>
            <a:r>
              <a:rPr lang="en-US" sz="2800" dirty="0">
                <a:latin typeface="Times New Roman" panose="02020603050405020304" pitchFamily="18" charset="0"/>
                <a:cs typeface="Times New Roman" panose="02020603050405020304" pitchFamily="18" charset="0"/>
              </a:rPr>
              <a:t>Basic Law Article 23 Legislation: Purpose of the Safeguarding National Security Ordinance </a:t>
            </a:r>
          </a:p>
        </p:txBody>
      </p:sp>
      <p:sp>
        <p:nvSpPr>
          <p:cNvPr id="5" name="Rectangle 4">
            <a:extLst>
              <a:ext uri="{FF2B5EF4-FFF2-40B4-BE49-F238E27FC236}">
                <a16:creationId xmlns:a16="http://schemas.microsoft.com/office/drawing/2014/main" id="{79D34005-BD06-40B9-8974-CCB071564D45}"/>
              </a:ext>
            </a:extLst>
          </p:cNvPr>
          <p:cNvSpPr/>
          <p:nvPr/>
        </p:nvSpPr>
        <p:spPr>
          <a:xfrm>
            <a:off x="695625" y="1628875"/>
            <a:ext cx="8304365" cy="4154984"/>
          </a:xfrm>
          <a:prstGeom prst="rect">
            <a:avLst/>
          </a:prstGeom>
        </p:spPr>
        <p:txBody>
          <a:bodyPr wrap="square">
            <a:spAutoFit/>
          </a:bodyPr>
          <a:lstStyle/>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resolutely, fully and faithfully implement the policy of “one country, two systems” under which the people of Hong Kong administer Hong Kong with a high degree of autonomy.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establish and improve the legal system and enforcement mechanisms for the HKSAR to safeguard national security. </a:t>
            </a:r>
          </a:p>
          <a:p>
            <a:pPr marL="285750" indent="-28575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To prevent, suppress and punish acts and activities endangering national security in accordance with the law, to protect the lawful rights and interests of the residents of the HKSAR and other people in the HKSAR, to ensure the property and investment in the HKSAR are protected by the law, to maintain prosperity and stability of the HKSAR.</a:t>
            </a:r>
          </a:p>
        </p:txBody>
      </p:sp>
      <p:pic>
        <p:nvPicPr>
          <p:cNvPr id="6" name="Picture 5">
            <a:hlinkClick r:id="rId3"/>
            <a:extLst>
              <a:ext uri="{FF2B5EF4-FFF2-40B4-BE49-F238E27FC236}">
                <a16:creationId xmlns:a16="http://schemas.microsoft.com/office/drawing/2014/main" id="{03FB954B-087D-40C5-A1DE-0FF27497E501}"/>
              </a:ext>
            </a:extLst>
          </p:cNvPr>
          <p:cNvPicPr>
            <a:picLocks noChangeAspect="1"/>
          </p:cNvPicPr>
          <p:nvPr/>
        </p:nvPicPr>
        <p:blipFill>
          <a:blip r:embed="rId4"/>
          <a:stretch>
            <a:fillRect/>
          </a:stretch>
        </p:blipFill>
        <p:spPr>
          <a:xfrm>
            <a:off x="9264220" y="1723748"/>
            <a:ext cx="2487258" cy="3525709"/>
          </a:xfrm>
          <a:prstGeom prst="rect">
            <a:avLst/>
          </a:prstGeom>
        </p:spPr>
      </p:pic>
      <p:sp>
        <p:nvSpPr>
          <p:cNvPr id="7" name="Rectangle 6">
            <a:extLst>
              <a:ext uri="{FF2B5EF4-FFF2-40B4-BE49-F238E27FC236}">
                <a16:creationId xmlns:a16="http://schemas.microsoft.com/office/drawing/2014/main" id="{6FA18C0C-6398-47B0-BAC0-FF05A8DECDB0}"/>
              </a:ext>
            </a:extLst>
          </p:cNvPr>
          <p:cNvSpPr/>
          <p:nvPr/>
        </p:nvSpPr>
        <p:spPr>
          <a:xfrm>
            <a:off x="1631690" y="6012418"/>
            <a:ext cx="3776227" cy="276999"/>
          </a:xfrm>
          <a:prstGeom prst="rect">
            <a:avLst/>
          </a:prstGeom>
        </p:spPr>
        <p:txBody>
          <a:bodyPr wrap="none">
            <a:spAutoFit/>
          </a:bodyPr>
          <a:lstStyle/>
          <a:p>
            <a:r>
              <a:rPr lang="en-US" sz="1200" dirty="0">
                <a:latin typeface="Times New Roman" panose="02020603050405020304" pitchFamily="18" charset="0"/>
                <a:cs typeface="Times New Roman" panose="02020603050405020304" pitchFamily="18" charset="0"/>
              </a:rPr>
              <a:t>Source: https://www.sb.gov.hk/eng/bl23/consultation.html</a:t>
            </a:r>
          </a:p>
        </p:txBody>
      </p:sp>
      <p:sp>
        <p:nvSpPr>
          <p:cNvPr id="8" name="Rectangle 7">
            <a:extLst>
              <a:ext uri="{FF2B5EF4-FFF2-40B4-BE49-F238E27FC236}">
                <a16:creationId xmlns:a16="http://schemas.microsoft.com/office/drawing/2014/main" id="{282972A0-00F0-4D51-BFFE-515FF32BDE21}"/>
              </a:ext>
            </a:extLst>
          </p:cNvPr>
          <p:cNvSpPr/>
          <p:nvPr/>
        </p:nvSpPr>
        <p:spPr>
          <a:xfrm>
            <a:off x="9248159" y="5249457"/>
            <a:ext cx="2487258" cy="584775"/>
          </a:xfrm>
          <a:prstGeom prst="rect">
            <a:avLst/>
          </a:prstGeom>
        </p:spPr>
        <p:txBody>
          <a:bodyPr wrap="square">
            <a:spAutoFit/>
          </a:bodyPr>
          <a:lstStyle/>
          <a:p>
            <a:r>
              <a:rPr lang="en-US" sz="1600" dirty="0">
                <a:latin typeface="Times New Roman" panose="02020603050405020304" pitchFamily="18" charset="0"/>
                <a:cs typeface="Times New Roman" panose="02020603050405020304" pitchFamily="18" charset="0"/>
              </a:rPr>
              <a:t>Click on the image to learn more about the Ordinance</a:t>
            </a:r>
          </a:p>
        </p:txBody>
      </p:sp>
    </p:spTree>
    <p:extLst>
      <p:ext uri="{BB962C8B-B14F-4D97-AF65-F5344CB8AC3E}">
        <p14:creationId xmlns:p14="http://schemas.microsoft.com/office/powerpoint/2010/main" val="20169101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標題 1"/>
          <p:cNvSpPr>
            <a:spLocks noGrp="1"/>
          </p:cNvSpPr>
          <p:nvPr>
            <p:ph type="title"/>
          </p:nvPr>
        </p:nvSpPr>
        <p:spPr>
          <a:xfrm>
            <a:off x="2518672" y="1017243"/>
            <a:ext cx="6588125" cy="825500"/>
          </a:xfrm>
        </p:spPr>
        <p:txBody>
          <a:bodyPr/>
          <a:lstStyle/>
          <a:p>
            <a:pPr algn="ctr" eaLnBrk="1" hangingPunct="1"/>
            <a:r>
              <a:rPr lang="en-US" altLang="zh-CN" b="1" dirty="0">
                <a:latin typeface="Times New Roman" panose="02020603050405020304" pitchFamily="18" charset="0"/>
                <a:ea typeface="DFKai-SB" panose="03000509000000000000" pitchFamily="65" charset="-120"/>
                <a:cs typeface="Times New Roman" panose="02020603050405020304" pitchFamily="18" charset="0"/>
              </a:rPr>
              <a:t>References</a:t>
            </a:r>
          </a:p>
        </p:txBody>
      </p:sp>
      <p:sp>
        <p:nvSpPr>
          <p:cNvPr id="68611" name="內容版面配置區 2"/>
          <p:cNvSpPr>
            <a:spLocks noGrp="1"/>
          </p:cNvSpPr>
          <p:nvPr>
            <p:ph idx="1"/>
          </p:nvPr>
        </p:nvSpPr>
        <p:spPr>
          <a:xfrm>
            <a:off x="1343670" y="2204915"/>
            <a:ext cx="10080700" cy="3545923"/>
          </a:xfrm>
        </p:spPr>
        <p:txBody>
          <a:bodyPr/>
          <a:lstStyle/>
          <a:p>
            <a:pPr eaLnBrk="1" hangingPunct="1">
              <a:lnSpc>
                <a:spcPct val="90000"/>
              </a:lnSpc>
              <a:buFont typeface="Arial" panose="020B0604020202020204" pitchFamily="34" charset="0"/>
              <a:buChar char="•"/>
            </a:pP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王振民 、黃風、畢雁英等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a:t>
            </a:r>
          </a:p>
          <a:p>
            <a:pPr marL="0" indent="0" eaLnBrk="1" hangingPunct="1">
              <a:lnSpc>
                <a:spcPct val="90000"/>
              </a:lnSpc>
              <a:buNone/>
            </a:pP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讀本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lnSpc>
                <a:spcPct val="90000"/>
              </a:lnSpc>
              <a:buFont typeface="Arial" panose="020B0604020202020204" pitchFamily="34" charset="0"/>
              <a:buChar char="•"/>
            </a:pP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國家安全知識百問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北京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人民出版社， </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 </a:t>
            </a:r>
            <a:r>
              <a:rPr lang="zh-TW"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lnSpc>
                <a:spcPct val="90000"/>
              </a:lnSpc>
              <a:buFont typeface="Arial" panose="020B0604020202020204" pitchFamily="34" charset="0"/>
              <a:buChar char="•"/>
            </a:pP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中華人民共和國教育部</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大中小學國家安全教育指導綱要</a:t>
            </a:r>
            <a:r>
              <a:rPr lang="en-US" altLang="zh-CN"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a:t>
            </a:r>
          </a:p>
          <a:p>
            <a:pPr marL="0" indent="0" eaLnBrk="1" hangingPunct="1">
              <a:lnSpc>
                <a:spcPct val="90000"/>
              </a:lnSpc>
              <a:buNone/>
            </a:pPr>
            <a:endParaRPr lang="zh-HK" altLang="en-US" sz="2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530" indent="-21463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9F51A9D3-94A9-4B73-B193-F083D858918B}" type="slidenum">
              <a:rPr lang="en-US" altLang="en-US" sz="2000" smtClean="0">
                <a:latin typeface="Arial" panose="020B0604020202020204" pitchFamily="34" charset="0"/>
                <a:ea typeface="宋体" panose="02010600030101010101" pitchFamily="2" charset="-122"/>
              </a:rPr>
              <a:t>59</a:t>
            </a:fld>
            <a:endParaRPr lang="en-US"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标题 1"/>
          <p:cNvSpPr>
            <a:spLocks noGrp="1"/>
          </p:cNvSpPr>
          <p:nvPr>
            <p:ph type="ctrTitle"/>
          </p:nvPr>
        </p:nvSpPr>
        <p:spPr>
          <a:xfrm>
            <a:off x="695625" y="260780"/>
            <a:ext cx="10872755" cy="1143000"/>
          </a:xfrm>
        </p:spPr>
        <p:txBody>
          <a:bodyPr>
            <a:normAutofit/>
          </a:bodyPr>
          <a:lstStyle/>
          <a:p>
            <a:pPr algn="ctr" eaLnBrk="1" hangingPunct="1"/>
            <a:r>
              <a:rPr lang="zh-HK" altLang="en-US" sz="3200" b="1" dirty="0">
                <a:latin typeface="DFKai-SB" panose="03000509000000000000" pitchFamily="65" charset="-120"/>
                <a:ea typeface="DFKai-SB" panose="03000509000000000000" pitchFamily="65" charset="-120"/>
              </a:rPr>
              <a:t>視頻：</a:t>
            </a:r>
            <a:r>
              <a:rPr lang="en-US" altLang="zh-HK" sz="3200" b="1" dirty="0">
                <a:latin typeface="DFKai-SB" panose="03000509000000000000" pitchFamily="65" charset="-120"/>
                <a:ea typeface="DFKai-SB" panose="03000509000000000000" pitchFamily="65" charset="-120"/>
              </a:rPr>
              <a:t/>
            </a:r>
            <a:br>
              <a:rPr lang="en-US" altLang="zh-HK" sz="3200" b="1" dirty="0">
                <a:latin typeface="DFKai-SB" panose="03000509000000000000" pitchFamily="65" charset="-120"/>
                <a:ea typeface="DFKai-SB" panose="03000509000000000000" pitchFamily="65" charset="-120"/>
              </a:rPr>
            </a:br>
            <a:r>
              <a:rPr lang="en-US" altLang="zh-HK" sz="3200" b="1" dirty="0">
                <a:latin typeface="DFKai-SB" panose="03000509000000000000" pitchFamily="65" charset="-120"/>
                <a:ea typeface="DFKai-SB" panose="03000509000000000000" pitchFamily="65" charset="-120"/>
              </a:rPr>
              <a:t>〈</a:t>
            </a:r>
            <a:r>
              <a:rPr lang="zh-HK" altLang="en-US" sz="3200" b="1" dirty="0">
                <a:latin typeface="DFKai-SB" panose="03000509000000000000" pitchFamily="65" charset="-120"/>
                <a:ea typeface="DFKai-SB" panose="03000509000000000000" pitchFamily="65" charset="-120"/>
              </a:rPr>
              <a:t>習近平：堅持總體國家安全觀 走中國特色國家安全道路</a:t>
            </a:r>
            <a:r>
              <a:rPr lang="en-US" altLang="zh-HK" sz="3200" b="1" dirty="0">
                <a:latin typeface="DFKai-SB" panose="03000509000000000000" pitchFamily="65" charset="-120"/>
                <a:ea typeface="DFKai-SB" panose="03000509000000000000" pitchFamily="65" charset="-120"/>
              </a:rPr>
              <a:t>〉</a:t>
            </a:r>
            <a:endParaRPr lang="zh-HK" altLang="en-US" sz="3200" b="1" dirty="0">
              <a:latin typeface="DFKai-SB" panose="03000509000000000000" pitchFamily="65" charset="-120"/>
              <a:ea typeface="DFKai-SB" panose="03000509000000000000" pitchFamily="65" charset="-120"/>
            </a:endParaRPr>
          </a:p>
        </p:txBody>
      </p:sp>
      <p:sp>
        <p:nvSpPr>
          <p:cNvPr id="27651" name="内容占位符 3"/>
          <p:cNvSpPr>
            <a:spLocks noGrp="1"/>
          </p:cNvSpPr>
          <p:nvPr>
            <p:ph type="subTitle" idx="1"/>
          </p:nvPr>
        </p:nvSpPr>
        <p:spPr>
          <a:xfrm>
            <a:off x="2495750" y="5988272"/>
            <a:ext cx="7416800" cy="576040"/>
          </a:xfrm>
        </p:spPr>
        <p:txBody>
          <a:bodyPr/>
          <a:lstStyle/>
          <a:p>
            <a:pPr eaLnBrk="1" hangingPunct="1">
              <a:buFont typeface="Arial" panose="020B0604020202020204" pitchFamily="34" charset="0"/>
              <a:buNone/>
            </a:pPr>
            <a:r>
              <a:rPr lang="zh-HK" altLang="en-US" dirty="0">
                <a:solidFill>
                  <a:schemeClr val="tx1"/>
                </a:solidFill>
                <a:latin typeface="DFKai-SB" panose="03000509000000000000" pitchFamily="65" charset="-120"/>
                <a:ea typeface="DFKai-SB" panose="03000509000000000000" pitchFamily="65" charset="-120"/>
              </a:rPr>
              <a:t>視頻網址：</a:t>
            </a:r>
            <a:r>
              <a:rPr lang="en-US" altLang="zh-HK" dirty="0">
                <a:solidFill>
                  <a:schemeClr val="tx1"/>
                </a:solidFill>
                <a:latin typeface="Times New Roman" panose="02020603050405020304" pitchFamily="18" charset="0"/>
                <a:cs typeface="Times New Roman" panose="02020603050405020304" pitchFamily="18" charset="0"/>
              </a:rPr>
              <a:t>http://tv.people.com.cn/n/2014/0415/c141029-24900133.html</a:t>
            </a:r>
            <a:endParaRPr lang="zh-HK" altLang="en-US" dirty="0">
              <a:solidFill>
                <a:schemeClr val="tx1"/>
              </a:solidFill>
              <a:latin typeface="Times New Roman" panose="02020603050405020304" pitchFamily="18" charset="0"/>
              <a:cs typeface="Times New Roman" panose="02020603050405020304" pitchFamily="18" charset="0"/>
            </a:endParaRPr>
          </a:p>
        </p:txBody>
      </p:sp>
      <p:sp>
        <p:nvSpPr>
          <p:cNvPr id="6" name="灯片编号占位符 1"/>
          <p:cNvSpPr>
            <a:spLocks noGrp="1" noChangeArrowheads="1"/>
          </p:cNvSpPr>
          <p:nvPr>
            <p:ph type="sldNum" sz="quarter" idx="10"/>
          </p:nvPr>
        </p:nvSpPr>
        <p:spPr bwMode="auto">
          <a:xfrm>
            <a:off x="9120188" y="63817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6</a:t>
            </a:fld>
            <a:endParaRPr lang="en-US" altLang="en-US" sz="2000" dirty="0">
              <a:latin typeface="Arial" panose="020B0604020202020204" pitchFamily="34" charset="0"/>
              <a:ea typeface="SimSun" panose="02010600030101010101" pitchFamily="2" charset="-122"/>
            </a:endParaRPr>
          </a:p>
        </p:txBody>
      </p:sp>
      <p:pic>
        <p:nvPicPr>
          <p:cNvPr id="2" name="Picture 1"/>
          <p:cNvPicPr>
            <a:picLocks noChangeAspect="1"/>
          </p:cNvPicPr>
          <p:nvPr/>
        </p:nvPicPr>
        <p:blipFill>
          <a:blip r:embed="rId2"/>
          <a:stretch>
            <a:fillRect/>
          </a:stretch>
        </p:blipFill>
        <p:spPr>
          <a:xfrm>
            <a:off x="3431815" y="1844890"/>
            <a:ext cx="4894637" cy="3750235"/>
          </a:xfrm>
          <a:prstGeom prst="rect">
            <a:avLst/>
          </a:prstGeom>
        </p:spPr>
      </p:pic>
    </p:spTree>
    <p:extLst>
      <p:ext uri="{BB962C8B-B14F-4D97-AF65-F5344CB8AC3E}">
        <p14:creationId xmlns:p14="http://schemas.microsoft.com/office/powerpoint/2010/main" val="2563584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Content Placeholder 2"/>
          <p:cNvSpPr>
            <a:spLocks noGrp="1"/>
          </p:cNvSpPr>
          <p:nvPr>
            <p:ph idx="1"/>
          </p:nvPr>
        </p:nvSpPr>
        <p:spPr>
          <a:xfrm>
            <a:off x="1775700" y="476795"/>
            <a:ext cx="9792680" cy="5876608"/>
          </a:xfrm>
        </p:spPr>
        <p:txBody>
          <a:bodyPr/>
          <a:lstStyle/>
          <a:p>
            <a:pPr marL="0" indent="0" algn="ctr" eaLnBrk="1" hangingPunct="1">
              <a:lnSpc>
                <a:spcPct val="90000"/>
              </a:lnSpc>
              <a:buFont typeface="Wingdings 3" panose="05040102010807070707" pitchFamily="18" charset="2"/>
              <a:buNone/>
            </a:pPr>
            <a:r>
              <a:rPr lang="en-US" altLang="zh-TW" sz="3600" b="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Suggested  Readings</a:t>
            </a:r>
          </a:p>
          <a:p>
            <a:pPr marL="0" indent="0" algn="ctr" eaLnBrk="1" hangingPunct="1">
              <a:lnSpc>
                <a:spcPct val="90000"/>
              </a:lnSpc>
              <a:buFont typeface="Wingdings 3" panose="05040102010807070707" pitchFamily="18" charset="2"/>
              <a:buNone/>
            </a:pPr>
            <a:endParaRPr lang="zh-TW" altLang="zh-HK" dirty="0">
              <a:latin typeface="Times New Roman" panose="02020603050405020304" pitchFamily="18" charset="0"/>
              <a:ea typeface="DFKai-SB" panose="03000509000000000000" pitchFamily="65" charset="-120"/>
              <a:cs typeface="Times New Roman" panose="02020603050405020304" pitchFamily="18" charset="0"/>
            </a:endParaRP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Website on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afeguarding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ational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ecurity in Hong Kong (https://www.isd.gov.hk/nationalsecurity/eng/law.html)</a:t>
            </a:r>
          </a:p>
          <a:p>
            <a:pPr eaLnBrk="1" hangingPunct="1">
              <a:lnSpc>
                <a:spcPct val="90000"/>
              </a:lnSpc>
              <a:buFont typeface="Arial" panose="020B0604020202020204" pitchFamily="34" charset="0"/>
              <a:buChar char="•"/>
            </a:pP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National</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Security</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Education</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Day</a:t>
            </a:r>
            <a:r>
              <a:rPr lang="zh-TW" altLang="en-US"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TW"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(https://www.nsed.gov.hk/index.php?l=en)</a:t>
            </a: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Safeguarding National Security Ordinance and other relevant documents https://www.sb.gov.hk/eng/bl23/consultation.html</a:t>
            </a: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 Law Online Course for Secondary Students’ Self-directed Learning (https://www.edb.gov.hk/en/curriculum-development/kla/pshe/basic-law-education/student-onlinecourse/index.html)</a:t>
            </a: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Website of the</a:t>
            </a:r>
            <a:r>
              <a:rPr lang="en-US" altLang="zh-CN" sz="16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Basic Law of the HKSAR of the PRC </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(https://www.basiclaw.gov.hk/en/index/index.html)</a:t>
            </a: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Learning and Teaching Resources on the Constitution and the Basic Law (https://www.edb.gov.hk/pshe/constitution-basiclaw) [Chinese version is currently available]</a:t>
            </a: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Teaching Resources on the Constitution of the People’s Republic of China [Junior Secondary Curriculum of the PSHE KLA] (https://www.edb.gov.hk/tc/curriculum-development/kla/pshe/basic-law-education/constitution_chi/index.html) [Chinese version is currently available]</a:t>
            </a: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The Constitution and the Basic Law Education Wall-chart Resources (https://www.edb.gov.hk/tc/curriculum-development/kla/pshe/basic-law-education/cble_wallcharts/index.html) [Chinese version is currently available]</a:t>
            </a:r>
          </a:p>
          <a:p>
            <a:pPr eaLnBrk="1" hangingPunct="1">
              <a:lnSpc>
                <a:spcPct val="90000"/>
              </a:lnSpc>
              <a:buFont typeface="Arial" panose="020B0604020202020204" pitchFamily="34" charset="0"/>
              <a:buChar char="•"/>
            </a:pP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Full text of the </a:t>
            </a:r>
            <a:r>
              <a:rPr lang="en-US" altLang="zh-CN" sz="1600" i="1"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Basic Law of the HKSAR of the PRC</a:t>
            </a:r>
            <a:r>
              <a:rPr lang="en-US" altLang="zh-CN" sz="16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 and related documents (https://www.basiclaw.gov.hk/en/basiclaw/index.html)</a:t>
            </a:r>
          </a:p>
          <a:p>
            <a:pPr marL="0" indent="0" eaLnBrk="1" hangingPunct="1"/>
            <a:endParaRPr lang="en-US" altLang="zh-TW" dirty="0">
              <a:solidFill>
                <a:schemeClr val="tx1"/>
              </a:solidFill>
              <a:latin typeface="DFKai-SB" panose="03000509000000000000" pitchFamily="65" charset="-120"/>
              <a:ea typeface="DFKai-SB" panose="03000509000000000000" pitchFamily="65" charset="-120"/>
            </a:endParaRPr>
          </a:p>
        </p:txBody>
      </p:sp>
      <p:sp>
        <p:nvSpPr>
          <p:cNvPr id="4"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530" indent="-21463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9F51A9D3-94A9-4B73-B193-F083D858918B}" type="slidenum">
              <a:rPr lang="en-US" altLang="en-US" sz="2000" smtClean="0">
                <a:latin typeface="Arial" panose="020B0604020202020204" pitchFamily="34" charset="0"/>
                <a:ea typeface="宋体" panose="02010600030101010101" pitchFamily="2" charset="-122"/>
              </a:rPr>
              <a:t>60</a:t>
            </a:fld>
            <a:endParaRPr lang="en-US"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9660" y="2564940"/>
            <a:ext cx="8915400" cy="3777622"/>
          </a:xfrm>
        </p:spPr>
        <p:txBody>
          <a:bodyPr/>
          <a:lstStyle/>
          <a:p>
            <a:pPr marL="0" indent="0" algn="ctr">
              <a:buNone/>
            </a:pPr>
            <a:r>
              <a:rPr lang="en-US" altLang="zh-CN" sz="6600" b="1" dirty="0">
                <a:latin typeface="Times New Roman" panose="02020603050405020304" pitchFamily="18" charset="0"/>
                <a:ea typeface="DFKai-SB" panose="03000509000000000000" pitchFamily="65" charset="-120"/>
                <a:cs typeface="Times New Roman" panose="02020603050405020304" pitchFamily="18" charset="0"/>
              </a:rPr>
              <a:t>The End</a:t>
            </a:r>
            <a:endParaRPr lang="en-US" sz="6600" b="1" dirty="0">
              <a:latin typeface="Times New Roman" panose="02020603050405020304" pitchFamily="18" charset="0"/>
              <a:ea typeface="DFKai-SB" panose="03000509000000000000" pitchFamily="65" charset="-120"/>
              <a:cs typeface="Times New Roman" panose="02020603050405020304" pitchFamily="18" charset="0"/>
            </a:endParaRP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530" indent="-21463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9F51A9D3-94A9-4B73-B193-F083D858918B}" type="slidenum">
              <a:rPr lang="en-US" altLang="en-US" sz="2000" smtClean="0">
                <a:latin typeface="Arial" panose="020B0604020202020204" pitchFamily="34" charset="0"/>
                <a:ea typeface="宋体" panose="02010600030101010101" pitchFamily="2" charset="-122"/>
              </a:rPr>
              <a:t>61</a:t>
            </a:fld>
            <a:endParaRPr lang="en-US"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p:cNvSpPr txBox="1"/>
          <p:nvPr/>
        </p:nvSpPr>
        <p:spPr>
          <a:xfrm>
            <a:off x="3957204" y="257695"/>
            <a:ext cx="4002051" cy="646331"/>
          </a:xfrm>
          <a:prstGeom prst="rect">
            <a:avLst/>
          </a:prstGeom>
          <a:noFill/>
        </p:spPr>
        <p:txBody>
          <a:bodyPr wrap="square" rtlCol="0">
            <a:spAutoFit/>
          </a:bodyPr>
          <a:lstStyle/>
          <a:p>
            <a:pPr algn="ctr"/>
            <a:r>
              <a:rPr lang="en-US" altLang="zh-CN" sz="3600" b="1" dirty="0">
                <a:solidFill>
                  <a:schemeClr val="accent6">
                    <a:lumMod val="50000"/>
                  </a:schemeClr>
                </a:solidFill>
                <a:latin typeface="Times New Roman" panose="02020603050405020304" pitchFamily="18" charset="0"/>
                <a:ea typeface="DFKai-SB" panose="03000509000000000000" pitchFamily="65" charset="-120"/>
                <a:cs typeface="Times New Roman" panose="02020603050405020304" pitchFamily="18" charset="0"/>
              </a:rPr>
              <a:t>User </a:t>
            </a:r>
            <a:r>
              <a:rPr lang="en-US" altLang="zh-CN" sz="3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g</a:t>
            </a:r>
            <a:r>
              <a:rPr lang="en-US" altLang="zh-CN" sz="3600" b="1" dirty="0">
                <a:solidFill>
                  <a:schemeClr val="accent6">
                    <a:lumMod val="50000"/>
                  </a:schemeClr>
                </a:solidFill>
                <a:latin typeface="Times New Roman" panose="02020603050405020304" pitchFamily="18" charset="0"/>
                <a:ea typeface="DFKai-SB" panose="03000509000000000000" pitchFamily="65" charset="-120"/>
                <a:cs typeface="Times New Roman" panose="02020603050405020304" pitchFamily="18" charset="0"/>
              </a:rPr>
              <a:t>uide</a:t>
            </a:r>
          </a:p>
        </p:txBody>
      </p:sp>
      <p:sp>
        <p:nvSpPr>
          <p:cNvPr id="2" name="文本框 10"/>
          <p:cNvSpPr txBox="1"/>
          <p:nvPr/>
        </p:nvSpPr>
        <p:spPr>
          <a:xfrm>
            <a:off x="1703696" y="1046792"/>
            <a:ext cx="9936690" cy="5478423"/>
          </a:xfrm>
          <a:prstGeom prst="rect">
            <a:avLst/>
          </a:prstGeom>
          <a:noFill/>
        </p:spPr>
        <p:txBody>
          <a:bodyPr wrap="square" rtlCol="0">
            <a:spAutoFit/>
          </a:bodyPr>
          <a:lstStyle/>
          <a:p>
            <a:pPr marL="457200" indent="-457200" algn="just">
              <a:spcBef>
                <a:spcPts val="600"/>
              </a:spcBef>
              <a:buFont typeface="Arial" panose="020B0604020202020204" pitchFamily="34" charset="0"/>
              <a:buChar char="•"/>
            </a:pPr>
            <a:r>
              <a:rPr lang="en-US" altLang="zh-CN"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The primary users of this resource are teachers. It aims to provide teachers with content knowledge relevant to the topic to enable teachers to have a deeper understanding of teaching content when preparing for their lessons. </a:t>
            </a:r>
          </a:p>
          <a:p>
            <a:pPr marL="457200" indent="-457200" algn="just">
              <a:spcBef>
                <a:spcPts val="600"/>
              </a:spcBef>
              <a:buFont typeface="Arial" panose="020B0604020202020204" pitchFamily="34" charset="0"/>
              <a:buChar char="•"/>
            </a:pPr>
            <a:r>
              <a:rPr lang="en-US" altLang="zh-TW"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All data, videos, photos, pictures, questions and suggested answers can be used for multiple purposes, such as teachers’ teaching materials, references for curriculum planning and learning and teaching, and student assignments, etc. To align with Citizenship and Social Development Curriculum and Assessment Guide (Secondary 4-6) (2021) (C&amp;A Guide), this resource should be adapted to cater for students’ learning diversity and the needs of classroom teaching, etc. </a:t>
            </a:r>
            <a:endParaRPr lang="en-US" altLang="zh-CN"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a:spcBef>
                <a:spcPts val="600"/>
              </a:spcBef>
              <a:buFont typeface="Arial" panose="020B0604020202020204" pitchFamily="34" charset="0"/>
              <a:buChar char="•"/>
            </a:pPr>
            <a:r>
              <a:rPr lang="en-US" altLang="zh-TW"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Teachers may provide appropriate supplementary notes/ explanations to enrich this resource in order to enhance students' understanding of the topic and the information provided. </a:t>
            </a:r>
          </a:p>
          <a:p>
            <a:pPr marL="457200" indent="-457200" algn="just">
              <a:spcBef>
                <a:spcPts val="600"/>
              </a:spcBef>
              <a:buFont typeface="Arial" panose="020B0604020202020204" pitchFamily="34" charset="0"/>
              <a:buChar char="•"/>
            </a:pPr>
            <a:r>
              <a:rPr lang="en-US" altLang="zh-TW"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In In accordance with the curriculum rationale and aims, teachers may select other learning and teaching resources which are correct, reliable, objective and impartial </a:t>
            </a:r>
            <a:r>
              <a:rPr lang="en-US" altLang="zh-CN"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to help students build up a solid knowledge base, develop positive values and attitudes as well as enhance critical thinking and problem solving skills, and various generic skills. </a:t>
            </a:r>
            <a:endParaRPr lang="en-US" altLang="zh-TW"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endParaRPr>
          </a:p>
          <a:p>
            <a:pPr marL="457200" indent="-457200" algn="just">
              <a:spcBef>
                <a:spcPts val="600"/>
              </a:spcBef>
              <a:buFont typeface="Arial" panose="020B0604020202020204" pitchFamily="34" charset="0"/>
              <a:buChar char="•"/>
            </a:pPr>
            <a:r>
              <a:rPr lang="en-US" altLang="zh-CN"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If some information cannot be provided in this resource due to copyright issue, teachers may visit relevant websites provided. </a:t>
            </a:r>
          </a:p>
          <a:p>
            <a:pPr marL="457200" indent="-457200" algn="just">
              <a:spcBef>
                <a:spcPts val="600"/>
              </a:spcBef>
              <a:buFont typeface="Arial" panose="020B0604020202020204" pitchFamily="34" charset="0"/>
              <a:buChar char="•"/>
            </a:pPr>
            <a:r>
              <a:rPr lang="en-US" altLang="zh-CN"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Some information may have been updated when being used by teachers, teachers may visit the corresponding  websites to obtain the up-to-date information. </a:t>
            </a:r>
          </a:p>
          <a:p>
            <a:pPr marL="457200" indent="-457200" algn="just">
              <a:spcBef>
                <a:spcPts val="600"/>
              </a:spcBef>
              <a:buFont typeface="Arial" panose="020B0604020202020204" pitchFamily="34" charset="0"/>
              <a:buChar char="•"/>
            </a:pPr>
            <a:r>
              <a:rPr lang="en-US" altLang="zh-CN" sz="1600" b="1" dirty="0">
                <a:solidFill>
                  <a:srgbClr val="325949"/>
                </a:solidFill>
                <a:latin typeface="Times New Roman" panose="02020603050405020304" pitchFamily="18" charset="0"/>
                <a:ea typeface="DFKai-SB" panose="03000509000000000000" pitchFamily="65" charset="-120"/>
                <a:cs typeface="Times New Roman" panose="02020603050405020304" pitchFamily="18" charset="0"/>
              </a:rPr>
              <a:t>Please also refer to the C&amp;A Guide to understand the requirements and arrangements of the learning and teaching of the Curriculum.</a:t>
            </a:r>
          </a:p>
        </p:txBody>
      </p:sp>
      <p:sp>
        <p:nvSpPr>
          <p:cNvPr id="4"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530" indent="-21463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9F51A9D3-94A9-4B73-B193-F083D858918B}" type="slidenum">
              <a:rPr lang="en-US" altLang="en-US" sz="2000" smtClean="0">
                <a:latin typeface="Arial" panose="020B0604020202020204" pitchFamily="34" charset="0"/>
                <a:ea typeface="宋体" panose="02010600030101010101" pitchFamily="2" charset="-122"/>
              </a:rPr>
              <a:t>62</a:t>
            </a:fld>
            <a:endParaRPr lang="en-US" altLang="en-US" sz="2000" dirty="0">
              <a:latin typeface="Arial" panose="020B0604020202020204" pitchFamily="34" charset="0"/>
              <a:ea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文本框 10"/>
          <p:cNvSpPr txBox="1">
            <a:spLocks noChangeArrowheads="1"/>
          </p:cNvSpPr>
          <p:nvPr/>
        </p:nvSpPr>
        <p:spPr bwMode="auto">
          <a:xfrm>
            <a:off x="1941513" y="1420814"/>
            <a:ext cx="8335962" cy="163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just">
              <a:spcBef>
                <a:spcPts val="450"/>
              </a:spcBef>
            </a:pP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Some sources were not translated into English as the official English version is not available.</a:t>
            </a:r>
          </a:p>
          <a:p>
            <a:pPr algn="just">
              <a:spcBef>
                <a:spcPts val="450"/>
              </a:spcBef>
            </a:pP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In case of any discrepancy between the Chinese and English versions, the Chinese version shall prevail.</a:t>
            </a:r>
            <a:endParaRPr lang="en-US" altLang="zh-CN" sz="2400" b="1" dirty="0">
              <a:solidFill>
                <a:srgbClr val="77933C"/>
              </a:solidFill>
              <a:latin typeface="標楷體" panose="03000509000000000000" pitchFamily="65" charset="-120"/>
              <a:ea typeface="標楷體" panose="03000509000000000000" pitchFamily="65" charset="-120"/>
              <a:cs typeface="Times New Roman" panose="02020603050405020304" pitchFamily="18" charset="0"/>
            </a:endParaRPr>
          </a:p>
        </p:txBody>
      </p:sp>
      <p:sp>
        <p:nvSpPr>
          <p:cNvPr id="91139" name="Rectangle 3"/>
          <p:cNvSpPr>
            <a:spLocks noChangeArrowheads="1"/>
          </p:cNvSpPr>
          <p:nvPr/>
        </p:nvSpPr>
        <p:spPr bwMode="auto">
          <a:xfrm>
            <a:off x="4491039" y="668339"/>
            <a:ext cx="3779837" cy="46672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12696" rIns="0" bIns="-12696"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cs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cs typeface="Geneva"/>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cs typeface="Geneva"/>
              </a:defRPr>
            </a:lvl9pPr>
          </a:lstStyle>
          <a:p>
            <a:pPr algn="ctr">
              <a:spcBef>
                <a:spcPct val="0"/>
              </a:spcBef>
              <a:buFontTx/>
              <a:buNone/>
            </a:pPr>
            <a:r>
              <a:rPr lang="en-US" altLang="en-US">
                <a:latin typeface="Times New Roman" panose="02020603050405020304" pitchFamily="18" charset="0"/>
                <a:cs typeface="Times New Roman" panose="02020603050405020304" pitchFamily="18" charset="0"/>
              </a:rPr>
              <a:t>Notice and Disclaimer</a:t>
            </a:r>
            <a:r>
              <a:rPr lang="en-US" altLang="en-US" sz="2400">
                <a:latin typeface="Arial" panose="020B0604020202020204" pitchFamily="34" charset="0"/>
                <a:cs typeface="Times New Roman" panose="02020603050405020304" pitchFamily="18" charset="0"/>
              </a:rPr>
              <a:t> </a:t>
            </a:r>
          </a:p>
        </p:txBody>
      </p:sp>
      <p:sp>
        <p:nvSpPr>
          <p:cNvPr id="5"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530" indent="-21463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9F51A9D3-94A9-4B73-B193-F083D858918B}" type="slidenum">
              <a:rPr lang="en-US" altLang="en-US" sz="2000" smtClean="0">
                <a:latin typeface="Arial" panose="020B0604020202020204" pitchFamily="34" charset="0"/>
                <a:ea typeface="宋体" panose="02010600030101010101" pitchFamily="2" charset="-122"/>
              </a:rPr>
              <a:t>63</a:t>
            </a:fld>
            <a:endParaRPr lang="en-US" altLang="en-US" sz="2000" dirty="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68467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2063720" y="450850"/>
            <a:ext cx="8351990" cy="962025"/>
          </a:xfrm>
        </p:spPr>
        <p:txBody>
          <a:bodyPr/>
          <a:lstStyle/>
          <a:p>
            <a:pPr algn="ctr" eaLnBrk="1" hangingPunct="1"/>
            <a:r>
              <a:rPr lang="zh-TW" altLang="en-US" b="1" dirty="0">
                <a:solidFill>
                  <a:schemeClr val="tx1"/>
                </a:solidFill>
                <a:latin typeface="DFKai-SB" panose="03000509000000000000" pitchFamily="65" charset="-120"/>
                <a:ea typeface="DFKai-SB" panose="03000509000000000000" pitchFamily="65" charset="-120"/>
              </a:rPr>
              <a:t>總體國家安全觀的基本認識</a:t>
            </a:r>
            <a:r>
              <a:rPr lang="en-US" altLang="zh-TW" b="1" dirty="0">
                <a:solidFill>
                  <a:schemeClr val="tx1"/>
                </a:solidFill>
                <a:latin typeface="DFKai-SB" panose="03000509000000000000" pitchFamily="65" charset="-120"/>
                <a:ea typeface="DFKai-SB" panose="03000509000000000000" pitchFamily="65" charset="-120"/>
              </a:rPr>
              <a:t>—</a:t>
            </a:r>
            <a:r>
              <a:rPr lang="zh-TW" altLang="en-US" b="1" dirty="0">
                <a:solidFill>
                  <a:schemeClr val="tx1"/>
                </a:solidFill>
                <a:latin typeface="DFKai-SB" panose="03000509000000000000" pitchFamily="65" charset="-120"/>
                <a:ea typeface="DFKai-SB" panose="03000509000000000000" pitchFamily="65" charset="-120"/>
              </a:rPr>
              <a:t>發展歷程</a:t>
            </a:r>
            <a:endParaRPr lang="zh-HK" altLang="en-US" b="1" dirty="0">
              <a:solidFill>
                <a:schemeClr val="tx1"/>
              </a:solidFill>
              <a:latin typeface="DFKai-SB" panose="03000509000000000000" pitchFamily="65" charset="-120"/>
              <a:ea typeface="DFKai-SB" panose="03000509000000000000" pitchFamily="65" charset="-120"/>
            </a:endParaRPr>
          </a:p>
        </p:txBody>
      </p:sp>
      <p:sp>
        <p:nvSpPr>
          <p:cNvPr id="2" name="Content Placeholder 2"/>
          <p:cNvSpPr>
            <a:spLocks noGrp="1"/>
          </p:cNvSpPr>
          <p:nvPr>
            <p:ph idx="1"/>
          </p:nvPr>
        </p:nvSpPr>
        <p:spPr>
          <a:xfrm>
            <a:off x="2208213" y="1557338"/>
            <a:ext cx="8108950" cy="4535487"/>
          </a:xfrm>
        </p:spPr>
        <p:txBody>
          <a:bodyPr>
            <a:normAutofit/>
          </a:bodyPr>
          <a:lstStyle/>
          <a:p>
            <a:pPr eaLnBrk="1" hangingPunct="1"/>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2011</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9</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國務院新聞辦發表</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中國的和平發展</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白皮書界定中國的核心利益包括國家主權、國家安全、領土完整，國家統一，</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中國憲法</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確立的國家政治制度和社會大局穩定，經濟社會可持續發展的基本保障。</a:t>
            </a:r>
            <a:endPar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2014</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4</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15</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日國家主席習近平提出「總體國家安全觀」強調以人民安全為宗旨，以政治安全為根本，以經濟安全為基礎，以軍事、文化、社會安全為保障，以促進國際安全為依託，走出一條中國特色國家安全道路。</a:t>
            </a:r>
            <a:endPar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2015</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中共中央政治局審議通過以「總體國家安全觀」為指導的</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國家安全戰略網要</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endPar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2015</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7</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1</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日全國人大常委會通過</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中華人民共和國國家安全法</a:t>
            </a:r>
            <a:r>
              <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以法律形式確立了「總體國家安全觀」的指導地位。</a:t>
            </a:r>
            <a:endParaRPr lang="en-US" altLang="zh-TW"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endParaRPr>
          </a:p>
          <a:p>
            <a:pPr eaLnBrk="1" hangingPunct="1"/>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2020</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9</a:t>
            </a:r>
            <a:r>
              <a:rPr lang="zh-TW" altLang="en-US"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月</a:t>
            </a:r>
            <a:r>
              <a:rPr lang="en-US" altLang="zh-TW" sz="17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28</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日國家教育</a:t>
            </a:r>
            <a:r>
              <a:rPr lang="zh-CN"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部制定了</a:t>
            </a:r>
            <a:r>
              <a:rPr lang="en-US" altLang="zh-CN"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大中小學國家安全教育指導綱要</a:t>
            </a:r>
            <a:r>
              <a:rPr lang="en-US" altLang="zh-CN"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CN"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以</a:t>
            </a:r>
            <a:r>
              <a:rPr lang="zh-TW"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配合「將國家安全教育納入國民教育體系」的要求</a:t>
            </a:r>
            <a:r>
              <a:rPr lang="zh-CN" altLang="en-US" sz="1700"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endParaRPr lang="en-US" altLang="zh-CN" sz="1400" dirty="0">
              <a:latin typeface="DFKai-SB" panose="03000509000000000000" pitchFamily="65" charset="-120"/>
              <a:ea typeface="DFKai-SB" panose="03000509000000000000" pitchFamily="65" charset="-120"/>
              <a:cs typeface="Times New Roman" panose="02020603050405020304" pitchFamily="18" charset="0"/>
            </a:endParaRPr>
          </a:p>
          <a:p>
            <a:pPr eaLnBrk="1" hangingPunct="1">
              <a:buFont typeface="Wingdings 3" panose="05040102010807070707" pitchFamily="18" charset="2"/>
              <a:buNone/>
            </a:pPr>
            <a:endParaRPr lang="en-US" altLang="zh-TW" sz="1300" dirty="0">
              <a:latin typeface="DFKai-SB" panose="03000509000000000000" pitchFamily="65" charset="-120"/>
              <a:ea typeface="DFKai-SB" panose="03000509000000000000" pitchFamily="65" charset="-120"/>
              <a:cs typeface="Times New Roman" panose="02020603050405020304" pitchFamily="18" charset="0"/>
            </a:endParaRPr>
          </a:p>
          <a:p>
            <a:pPr eaLnBrk="1" hangingPunct="1">
              <a:buFont typeface="Wingdings 3" panose="05040102010807070707" pitchFamily="18" charset="2"/>
              <a:buNone/>
            </a:pPr>
            <a:r>
              <a:rPr lang="zh-TW" altLang="en-US" sz="1300" dirty="0">
                <a:latin typeface="DFKai-SB" panose="03000509000000000000" pitchFamily="65" charset="-120"/>
                <a:ea typeface="DFKai-SB" panose="03000509000000000000" pitchFamily="65" charset="-120"/>
                <a:cs typeface="Times New Roman" panose="02020603050405020304" pitchFamily="18" charset="0"/>
              </a:rPr>
              <a:t>參考自</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 </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王振民、黃風、畢雁英等</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香港特別行政區維護國家安全法讀本</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香港</a:t>
            </a:r>
            <a:r>
              <a:rPr lang="en-US" altLang="zh-TW" sz="1300" dirty="0">
                <a:latin typeface="DFKai-SB" panose="03000509000000000000" pitchFamily="65" charset="-120"/>
                <a:ea typeface="DFKai-SB" panose="03000509000000000000" pitchFamily="65" charset="-120"/>
                <a:cs typeface="Times New Roman" panose="02020603050405020304" pitchFamily="18" charset="0"/>
              </a:rPr>
              <a:t>: </a:t>
            </a:r>
            <a:r>
              <a:rPr lang="zh-TW" altLang="en-US" sz="1300" dirty="0">
                <a:latin typeface="DFKai-SB" panose="03000509000000000000" pitchFamily="65" charset="-120"/>
                <a:ea typeface="DFKai-SB" panose="03000509000000000000" pitchFamily="65" charset="-120"/>
                <a:cs typeface="Times New Roman" panose="02020603050405020304" pitchFamily="18" charset="0"/>
              </a:rPr>
              <a:t>三聯書店，</a:t>
            </a:r>
            <a:r>
              <a:rPr lang="en-US" altLang="zh-TW" sz="1300" dirty="0">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30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1300" dirty="0">
                <a:latin typeface="Times New Roman" panose="02020603050405020304" pitchFamily="18" charset="0"/>
                <a:ea typeface="DFKai-SB" panose="03000509000000000000" pitchFamily="65" charset="-120"/>
                <a:cs typeface="Times New Roman" panose="02020603050405020304" pitchFamily="18" charset="0"/>
              </a:rPr>
              <a:t>)</a:t>
            </a:r>
            <a:r>
              <a:rPr lang="zh-TW" altLang="en-US" sz="1300" dirty="0">
                <a:latin typeface="Times New Roman" panose="02020603050405020304" pitchFamily="18" charset="0"/>
                <a:ea typeface="DFKai-SB" panose="03000509000000000000" pitchFamily="65" charset="-120"/>
                <a:cs typeface="Times New Roman" panose="02020603050405020304" pitchFamily="18" charset="0"/>
              </a:rPr>
              <a:t>頁</a:t>
            </a:r>
            <a:r>
              <a:rPr lang="en-US" altLang="zh-TW" sz="1300" dirty="0">
                <a:latin typeface="Times New Roman" panose="02020603050405020304" pitchFamily="18" charset="0"/>
                <a:ea typeface="DFKai-SB" panose="03000509000000000000" pitchFamily="65" charset="-120"/>
                <a:cs typeface="Times New Roman" panose="02020603050405020304" pitchFamily="18" charset="0"/>
              </a:rPr>
              <a:t>7-9</a:t>
            </a:r>
            <a:r>
              <a:rPr lang="zh-TW" altLang="en-US" sz="1300" dirty="0">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endParaRPr lang="en-US" altLang="zh-TW" sz="1400" dirty="0">
              <a:latin typeface="Microsoft JhengHei" panose="020B0604030504040204" pitchFamily="34" charset="-120"/>
            </a:endParaRPr>
          </a:p>
        </p:txBody>
      </p:sp>
      <p:sp>
        <p:nvSpPr>
          <p:cNvPr id="6" name="灯片编号占位符 1"/>
          <p:cNvSpPr txBox="1">
            <a:spLocks noChangeArrowheads="1"/>
          </p:cNvSpPr>
          <p:nvPr/>
        </p:nvSpPr>
        <p:spPr bwMode="auto">
          <a:xfrm>
            <a:off x="9120188" y="6381750"/>
            <a:ext cx="27432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457200" rtl="0" eaLnBrk="1" fontAlgn="auto" hangingPunct="1">
              <a:spcBef>
                <a:spcPts val="0"/>
              </a:spcBef>
              <a:spcAft>
                <a:spcPts val="0"/>
              </a:spcAft>
              <a:defRPr sz="900" kern="1200">
                <a:solidFill>
                  <a:schemeClr val="tx1"/>
                </a:solidFill>
                <a:latin typeface="Century Gothic" panose="020B0502020202020204" pitchFamily="34" charset="0"/>
                <a:ea typeface="+mn-ea"/>
                <a:cs typeface="+mn-cs"/>
              </a:defRPr>
            </a:lvl1pPr>
            <a:lvl2pPr marL="557213" indent="-214313"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8572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2001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543050" indent="-17145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0002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6pPr>
            <a:lvl7pPr marL="24574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7pPr>
            <a:lvl8pPr marL="29146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8pPr>
            <a:lvl9pPr marL="3371850" indent="-171450" algn="l" defTabSz="457200" rtl="0" eaLnBrk="0" fontAlgn="base" latinLnBrk="0" hangingPunct="0">
              <a:spcBef>
                <a:spcPct val="0"/>
              </a:spcBef>
              <a:spcAft>
                <a:spcPct val="0"/>
              </a:spcAft>
              <a:defRPr kern="1200">
                <a:solidFill>
                  <a:schemeClr val="tx1"/>
                </a:solidFill>
                <a:latin typeface="Century Gothic" panose="020B0502020202020204" pitchFamily="34" charset="0"/>
                <a:ea typeface="+mn-ea"/>
                <a:cs typeface="+mn-cs"/>
              </a:defRPr>
            </a:lvl9pPr>
          </a:lstStyle>
          <a:p>
            <a:pPr fontAlgn="base">
              <a:spcBef>
                <a:spcPct val="0"/>
              </a:spcBef>
              <a:spcAft>
                <a:spcPct val="0"/>
              </a:spcAft>
            </a:pPr>
            <a:fld id="{86D2336F-74AF-4B19-A674-BFB0AEF98B11}" type="slidenum">
              <a:rPr lang="en-US" altLang="en-US" sz="2000" smtClean="0">
                <a:latin typeface="Arial" panose="020B0604020202020204" pitchFamily="34" charset="0"/>
                <a:ea typeface="SimSun" panose="02010600030101010101" pitchFamily="2" charset="-122"/>
              </a:rPr>
              <a:pPr fontAlgn="base">
                <a:spcBef>
                  <a:spcPct val="0"/>
                </a:spcBef>
                <a:spcAft>
                  <a:spcPct val="0"/>
                </a:spcAft>
              </a:pPr>
              <a:t>7</a:t>
            </a:fld>
            <a:endParaRPr lang="en-US" altLang="en-US" sz="2000"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2630204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txBox="1">
            <a:spLocks noChangeArrowheads="1"/>
          </p:cNvSpPr>
          <p:nvPr/>
        </p:nvSpPr>
        <p:spPr bwMode="auto">
          <a:xfrm>
            <a:off x="2341563" y="1993900"/>
            <a:ext cx="7508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just" eaLnBrk="1" hangingPunct="1">
              <a:lnSpc>
                <a:spcPct val="120000"/>
              </a:lnSpc>
              <a:spcBef>
                <a:spcPts val="750"/>
              </a:spcBef>
              <a:buClrTx/>
              <a:buFont typeface="Wingdings 3" panose="05040102010807070707" pitchFamily="18" charset="2"/>
              <a:buNone/>
            </a:pPr>
            <a:r>
              <a:rPr lang="en-US" altLang="zh-HK">
                <a:solidFill>
                  <a:srgbClr val="000000"/>
                </a:solidFill>
                <a:latin typeface="DFKai-SB" panose="03000509000000000000" pitchFamily="65" charset="-120"/>
                <a:ea typeface="DFKai-SB" panose="03000509000000000000" pitchFamily="65" charset="-120"/>
                <a:sym typeface="仿宋_GB2312" charset="-122"/>
              </a:rPr>
              <a:t>   </a:t>
            </a:r>
            <a:endParaRPr lang="en-US" altLang="zh-HK">
              <a:solidFill>
                <a:srgbClr val="000000"/>
              </a:solidFill>
              <a:latin typeface="DFKai-SB" panose="03000509000000000000" pitchFamily="65" charset="-120"/>
              <a:ea typeface="DFKai-SB" panose="03000509000000000000" pitchFamily="65" charset="-120"/>
            </a:endParaRPr>
          </a:p>
        </p:txBody>
      </p:sp>
      <p:pic>
        <p:nvPicPr>
          <p:cNvPr id="22532" name="图片 4"/>
          <p:cNvPicPr>
            <a:picLocks noChangeAspect="1"/>
          </p:cNvPicPr>
          <p:nvPr/>
        </p:nvPicPr>
        <p:blipFill>
          <a:blip r:embed="rId2"/>
          <a:srcRect/>
          <a:stretch>
            <a:fillRect/>
          </a:stretch>
        </p:blipFill>
        <p:spPr bwMode="auto">
          <a:xfrm>
            <a:off x="3603302" y="2636945"/>
            <a:ext cx="4210050" cy="2705100"/>
          </a:xfrm>
          <a:prstGeom prst="rect">
            <a:avLst/>
          </a:prstGeom>
          <a:noFill/>
          <a:ln w="12700" cap="sq">
            <a:solidFill>
              <a:srgbClr val="000000"/>
            </a:solidFill>
            <a:miter lim="800000"/>
            <a:headEnd/>
            <a:tailEnd/>
          </a:ln>
          <a:effectLst>
            <a:outerShdw blurRad="50800" dist="38100" dir="2700000" algn="tl" rotWithShape="0">
              <a:srgbClr val="000000">
                <a:alpha val="17999"/>
              </a:srgbClr>
            </a:outerShdw>
          </a:effectLst>
          <a:extLst>
            <a:ext uri="{909E8E84-426E-40DD-AFC4-6F175D3DCCD1}">
              <a14:hiddenFill xmlns:a14="http://schemas.microsoft.com/office/drawing/2010/main">
                <a:solidFill>
                  <a:srgbClr val="FFFFFF"/>
                </a:solidFill>
              </a14:hiddenFill>
            </a:ext>
          </a:extLst>
        </p:spPr>
      </p:pic>
      <p:sp>
        <p:nvSpPr>
          <p:cNvPr id="29700" name="文本框 19"/>
          <p:cNvSpPr txBox="1">
            <a:spLocks noChangeArrowheads="1"/>
          </p:cNvSpPr>
          <p:nvPr/>
        </p:nvSpPr>
        <p:spPr bwMode="auto">
          <a:xfrm>
            <a:off x="3350095" y="5661155"/>
            <a:ext cx="47164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CN" altLang="en-US"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zh-CN"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4月15日</a:t>
            </a:r>
            <a:r>
              <a:rPr lang="zh-CN" altLang="zh-CN"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a:t>
            </a:r>
            <a:r>
              <a:rPr lang="zh-TW" altLang="en-US" dirty="0">
                <a:solidFill>
                  <a:schemeClr val="tx1"/>
                </a:solidFill>
                <a:latin typeface="DFKai-SB" panose="03000509000000000000" pitchFamily="65" charset="-120"/>
                <a:ea typeface="DFKai-SB" panose="03000509000000000000" pitchFamily="65" charset="-120"/>
                <a:cs typeface="Times New Roman" panose="02020603050405020304" pitchFamily="18" charset="0"/>
                <a:sym typeface="SimSun" panose="02010600030101010101" pitchFamily="2" charset="-122"/>
              </a:rPr>
              <a:t>「</a:t>
            </a:r>
            <a:r>
              <a:rPr lang="zh-CN" altLang="zh-CN"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全民國家安全教育日</a:t>
            </a:r>
            <a:r>
              <a:rPr lang="zh-CN" altLang="zh-CN"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dirty="0">
                <a:solidFill>
                  <a:schemeClr val="tx1"/>
                </a:solidFill>
                <a:latin typeface="DFKai-SB" panose="03000509000000000000" pitchFamily="65" charset="-120"/>
                <a:ea typeface="DFKai-SB" panose="03000509000000000000" pitchFamily="65" charset="-120"/>
                <a:cs typeface="Times New Roman" panose="02020603050405020304" pitchFamily="18" charset="0"/>
                <a:sym typeface="SimSun" panose="02010600030101010101" pitchFamily="2" charset="-122"/>
              </a:rPr>
              <a:t>」</a:t>
            </a:r>
            <a:r>
              <a:rPr lang="zh-CN" altLang="zh-CN" dirty="0">
                <a:solidFill>
                  <a:schemeClr val="tx1"/>
                </a:solidFill>
                <a:latin typeface="DFKai-SB" panose="03000509000000000000" pitchFamily="65" charset="-120"/>
                <a:ea typeface="DFKai-SB" panose="03000509000000000000" pitchFamily="65" charset="-120"/>
                <a:cs typeface="Times New Roman" panose="02020603050405020304" pitchFamily="18" charset="0"/>
              </a:rPr>
              <a:t>開幕典禮在香港會議展覽中心舉行</a:t>
            </a:r>
          </a:p>
        </p:txBody>
      </p:sp>
      <p:sp>
        <p:nvSpPr>
          <p:cNvPr id="29701" name="标题 1"/>
          <p:cNvSpPr txBox="1">
            <a:spLocks noChangeArrowheads="1"/>
          </p:cNvSpPr>
          <p:nvPr/>
        </p:nvSpPr>
        <p:spPr bwMode="auto">
          <a:xfrm>
            <a:off x="3575825" y="437769"/>
            <a:ext cx="442833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90000"/>
              </a:lnSpc>
              <a:spcBef>
                <a:spcPct val="0"/>
              </a:spcBef>
              <a:buClrTx/>
              <a:buFontTx/>
              <a:buNone/>
            </a:pPr>
            <a:r>
              <a:rPr lang="zh-CN" altLang="en-US" sz="3600" b="1" dirty="0">
                <a:solidFill>
                  <a:srgbClr val="000000"/>
                </a:solidFill>
                <a:latin typeface="DFKai-SB" panose="03000509000000000000" pitchFamily="65" charset="-120"/>
                <a:ea typeface="DFKai-SB" panose="03000509000000000000" pitchFamily="65" charset="-120"/>
              </a:rPr>
              <a:t>全民國家安全教育日</a:t>
            </a:r>
          </a:p>
        </p:txBody>
      </p:sp>
      <p:sp>
        <p:nvSpPr>
          <p:cNvPr id="11" name="文本框 10"/>
          <p:cNvSpPr txBox="1"/>
          <p:nvPr/>
        </p:nvSpPr>
        <p:spPr>
          <a:xfrm>
            <a:off x="2137152" y="1255876"/>
            <a:ext cx="7305675" cy="1041349"/>
          </a:xfrm>
          <a:prstGeom prst="round2DiagRect">
            <a:avLst/>
          </a:prstGeom>
          <a:solidFill>
            <a:srgbClr val="51BDC2">
              <a:alpha val="18000"/>
            </a:srgbClr>
          </a:solidFill>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ct val="20000"/>
              </a:spcBef>
              <a:buClrTx/>
              <a:buFont typeface="Arial" panose="020B0604020202020204" pitchFamily="34" charset="0"/>
              <a:buNone/>
            </a:pPr>
            <a:r>
              <a:rPr lang="en-US" altLang="zh-HK" dirty="0">
                <a:solidFill>
                  <a:srgbClr val="000000"/>
                </a:solidFill>
                <a:latin typeface="DFKai-SB" panose="03000509000000000000" pitchFamily="65" charset="-120"/>
                <a:ea typeface="DFKai-SB" panose="03000509000000000000" pitchFamily="65" charset="-120"/>
                <a:sym typeface="仿宋_GB2312" charset="-122"/>
              </a:rPr>
              <a:t>    </a:t>
            </a:r>
            <a:r>
              <a:rPr lang="en-US" altLang="zh-HK" sz="2400" dirty="0">
                <a:solidFill>
                  <a:srgbClr val="000000"/>
                </a:solidFill>
                <a:latin typeface="DFKai-SB" panose="03000509000000000000" pitchFamily="65" charset="-120"/>
                <a:ea typeface="DFKai-SB" panose="03000509000000000000" pitchFamily="65" charset="-120"/>
                <a:sym typeface="仿宋_GB2312" charset="-122"/>
              </a:rPr>
              <a:t>《</a:t>
            </a:r>
            <a:r>
              <a:rPr lang="zh-HK" altLang="en-US" sz="2400" dirty="0">
                <a:solidFill>
                  <a:srgbClr val="000000"/>
                </a:solidFill>
                <a:latin typeface="DFKai-SB" panose="03000509000000000000" pitchFamily="65" charset="-120"/>
                <a:ea typeface="DFKai-SB" panose="03000509000000000000" pitchFamily="65" charset="-120"/>
                <a:sym typeface="仿宋_GB2312" charset="-122"/>
              </a:rPr>
              <a:t>中華人民共和國國家安全法</a:t>
            </a:r>
            <a:r>
              <a:rPr lang="en-US" altLang="zh-HK" sz="2400" dirty="0">
                <a:solidFill>
                  <a:srgbClr val="000000"/>
                </a:solidFill>
                <a:latin typeface="DFKai-SB" panose="03000509000000000000" pitchFamily="65" charset="-120"/>
                <a:ea typeface="DFKai-SB" panose="03000509000000000000" pitchFamily="65" charset="-120"/>
                <a:sym typeface="仿宋_GB2312" charset="-122"/>
              </a:rPr>
              <a:t>》</a:t>
            </a:r>
            <a:r>
              <a:rPr lang="zh-HK" altLang="en-US" sz="2400" dirty="0">
                <a:solidFill>
                  <a:srgbClr val="000000"/>
                </a:solidFill>
                <a:latin typeface="DFKai-SB" panose="03000509000000000000" pitchFamily="65" charset="-120"/>
                <a:ea typeface="DFKai-SB" panose="03000509000000000000" pitchFamily="65" charset="-120"/>
                <a:sym typeface="仿宋_GB2312" charset="-122"/>
              </a:rPr>
              <a:t>第十四條規定，每年</a:t>
            </a:r>
            <a:r>
              <a:rPr lang="en-US" altLang="zh-HK"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4</a:t>
            </a:r>
            <a:r>
              <a:rPr lang="zh-HK"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月</a:t>
            </a:r>
            <a:r>
              <a:rPr lang="en-US" altLang="zh-HK"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15</a:t>
            </a:r>
            <a:r>
              <a:rPr lang="zh-HK" altLang="en-US" sz="2400" dirty="0">
                <a:solidFill>
                  <a:srgbClr val="000000"/>
                </a:solidFill>
                <a:latin typeface="Times New Roman" panose="02020603050405020304" pitchFamily="18" charset="0"/>
                <a:ea typeface="DFKai-SB" panose="03000509000000000000" pitchFamily="65" charset="-120"/>
                <a:cs typeface="Times New Roman" panose="02020603050405020304" pitchFamily="18" charset="0"/>
                <a:sym typeface="仿宋_GB2312" charset="-122"/>
              </a:rPr>
              <a:t>日</a:t>
            </a:r>
            <a:r>
              <a:rPr lang="zh-HK" altLang="en-US" sz="2400" dirty="0">
                <a:solidFill>
                  <a:srgbClr val="000000"/>
                </a:solidFill>
                <a:latin typeface="DFKai-SB" panose="03000509000000000000" pitchFamily="65" charset="-120"/>
                <a:ea typeface="DFKai-SB" panose="03000509000000000000" pitchFamily="65" charset="-120"/>
                <a:sym typeface="仿宋_GB2312" charset="-122"/>
              </a:rPr>
              <a:t>為全民國家安全教育日</a:t>
            </a:r>
            <a:r>
              <a:rPr lang="zh-TW" altLang="en-US" sz="2400" dirty="0">
                <a:solidFill>
                  <a:srgbClr val="000000"/>
                </a:solidFill>
                <a:latin typeface="DFKai-SB" panose="03000509000000000000" pitchFamily="65" charset="-120"/>
                <a:ea typeface="DFKai-SB" panose="03000509000000000000" pitchFamily="65" charset="-120"/>
                <a:sym typeface="仿宋_GB2312" charset="-122"/>
              </a:rPr>
              <a:t>。</a:t>
            </a:r>
            <a:endParaRPr lang="en-US" altLang="zh-TW" sz="2400" dirty="0">
              <a:solidFill>
                <a:srgbClr val="000000"/>
              </a:solidFill>
              <a:latin typeface="DFKai-SB" panose="03000509000000000000" pitchFamily="65" charset="-120"/>
              <a:ea typeface="DFKai-SB" panose="03000509000000000000" pitchFamily="65" charset="-120"/>
            </a:endParaRPr>
          </a:p>
        </p:txBody>
      </p:sp>
      <p:sp>
        <p:nvSpPr>
          <p:cNvPr id="29703" name="Rectangle 3"/>
          <p:cNvSpPr>
            <a:spLocks noChangeArrowheads="1"/>
          </p:cNvSpPr>
          <p:nvPr/>
        </p:nvSpPr>
        <p:spPr bwMode="auto">
          <a:xfrm>
            <a:off x="1524000" y="841375"/>
            <a:ext cx="0" cy="3746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95220" rIns="0" bIns="0"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zh-CN" altLang="zh-CN">
              <a:solidFill>
                <a:srgbClr val="000000"/>
              </a:solidFill>
              <a:latin typeface="Arial" panose="020B0604020202020204" pitchFamily="34" charset="0"/>
              <a:ea typeface="SimSun" panose="02010600030101010101" pitchFamily="2" charset="-122"/>
            </a:endParaRPr>
          </a:p>
        </p:txBody>
      </p:sp>
      <p:sp>
        <p:nvSpPr>
          <p:cNvPr id="29704"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B61B3C2-958E-42BA-B6CE-891DEA9C7ACC}" type="slidenum">
              <a:rPr lang="en-US" altLang="en-US" smtClean="0">
                <a:latin typeface="Arial" panose="020B0604020202020204" pitchFamily="34" charset="0"/>
                <a:ea typeface="SimSun" panose="02010600030101010101" pitchFamily="2" charset="-122"/>
              </a:rPr>
              <a:pPr fontAlgn="base">
                <a:spcBef>
                  <a:spcPct val="0"/>
                </a:spcBef>
                <a:spcAft>
                  <a:spcPct val="0"/>
                </a:spcAft>
              </a:pPr>
              <a:t>8</a:t>
            </a:fld>
            <a:endParaRPr lang="en-US"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49299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txBox="1">
            <a:spLocks/>
          </p:cNvSpPr>
          <p:nvPr/>
        </p:nvSpPr>
        <p:spPr bwMode="auto">
          <a:xfrm>
            <a:off x="1884363" y="692150"/>
            <a:ext cx="8696325" cy="497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685800" indent="-22860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lnSpc>
                <a:spcPct val="120000"/>
              </a:lnSpc>
              <a:spcBef>
                <a:spcPts val="750"/>
              </a:spcBef>
              <a:buClrTx/>
              <a:buFont typeface="Arial" panose="020B0604020202020204" pitchFamily="34" charset="0"/>
              <a:buChar char="•"/>
            </a:pPr>
            <a:r>
              <a:rPr lang="zh-TW" altLang="en-US" sz="2000" dirty="0">
                <a:solidFill>
                  <a:srgbClr val="000000"/>
                </a:solidFill>
                <a:latin typeface="DFKai-SB" panose="03000509000000000000" pitchFamily="65" charset="-120"/>
                <a:ea typeface="DFKai-SB" panose="03000509000000000000" pitchFamily="65" charset="-120"/>
              </a:rPr>
              <a:t>根據不同時期面臨的國家安全威脅和挑戰的變化，各國對國家安全所涉及的領域和範圍不斷進行調整</a:t>
            </a:r>
            <a:r>
              <a:rPr lang="zh-CN" altLang="en-US" sz="2000" dirty="0">
                <a:solidFill>
                  <a:srgbClr val="000000"/>
                </a:solidFill>
                <a:latin typeface="DFKai-SB" panose="03000509000000000000" pitchFamily="65" charset="-120"/>
                <a:ea typeface="DFKai-SB" panose="03000509000000000000" pitchFamily="65" charset="-120"/>
              </a:rPr>
              <a:t>，各國對</a:t>
            </a:r>
            <a:r>
              <a:rPr lang="zh-TW" altLang="en-US" sz="2000" dirty="0">
                <a:solidFill>
                  <a:srgbClr val="000000"/>
                </a:solidFill>
                <a:latin typeface="DFKai-SB" panose="03000509000000000000" pitchFamily="65" charset="-120"/>
                <a:ea typeface="DFKai-SB" panose="03000509000000000000" pitchFamily="65" charset="-120"/>
              </a:rPr>
              <a:t>國家安全概念</a:t>
            </a:r>
            <a:r>
              <a:rPr lang="zh-CN" altLang="en-US" sz="2000" dirty="0">
                <a:solidFill>
                  <a:srgbClr val="000000"/>
                </a:solidFill>
                <a:latin typeface="DFKai-SB" panose="03000509000000000000" pitchFamily="65" charset="-120"/>
                <a:ea typeface="DFKai-SB" panose="03000509000000000000" pitchFamily="65" charset="-120"/>
              </a:rPr>
              <a:t>會有不同的</a:t>
            </a:r>
            <a:r>
              <a:rPr lang="zh-CN" altLang="en-US" sz="2000" dirty="0">
                <a:solidFill>
                  <a:schemeClr val="tx1"/>
                </a:solidFill>
                <a:latin typeface="DFKai-SB" panose="03000509000000000000" pitchFamily="65" charset="-120"/>
                <a:ea typeface="DFKai-SB" panose="03000509000000000000" pitchFamily="65" charset="-120"/>
              </a:rPr>
              <a:t>詮釋</a:t>
            </a:r>
            <a:r>
              <a:rPr lang="zh-CN" altLang="en-US" sz="2000" dirty="0">
                <a:solidFill>
                  <a:srgbClr val="000000"/>
                </a:solidFill>
                <a:latin typeface="DFKai-SB" panose="03000509000000000000" pitchFamily="65" charset="-120"/>
                <a:ea typeface="DFKai-SB" panose="03000509000000000000" pitchFamily="65" charset="-120"/>
              </a:rPr>
              <a:t>。</a:t>
            </a:r>
            <a:endParaRPr lang="en-US" altLang="zh-CN" sz="2000" dirty="0">
              <a:solidFill>
                <a:srgbClr val="000000"/>
              </a:solidFill>
              <a:latin typeface="DFKai-SB" panose="03000509000000000000" pitchFamily="65" charset="-120"/>
              <a:ea typeface="DFKai-SB" panose="03000509000000000000" pitchFamily="65" charset="-120"/>
            </a:endParaRPr>
          </a:p>
          <a:p>
            <a:pPr eaLnBrk="1" hangingPunct="1">
              <a:lnSpc>
                <a:spcPct val="120000"/>
              </a:lnSpc>
              <a:spcBef>
                <a:spcPts val="750"/>
              </a:spcBef>
              <a:buClrTx/>
              <a:buFont typeface="Wingdings 3" panose="05040102010807070707" pitchFamily="18" charset="2"/>
              <a:buNone/>
            </a:pPr>
            <a:endParaRPr lang="en-US" altLang="zh-HK" sz="2000" dirty="0">
              <a:solidFill>
                <a:srgbClr val="000000"/>
              </a:solidFill>
              <a:latin typeface="DFKai-SB" panose="03000509000000000000" pitchFamily="65" charset="-120"/>
              <a:ea typeface="DFKai-SB" panose="03000509000000000000" pitchFamily="65" charset="-120"/>
            </a:endParaRPr>
          </a:p>
          <a:p>
            <a:pPr eaLnBrk="1" hangingPunct="1">
              <a:lnSpc>
                <a:spcPct val="120000"/>
              </a:lnSpc>
              <a:spcBef>
                <a:spcPts val="750"/>
              </a:spcBef>
              <a:buClrTx/>
              <a:buFont typeface="Arial" panose="020B0604020202020204" pitchFamily="34" charset="0"/>
              <a:buChar char="•"/>
            </a:pPr>
            <a:r>
              <a:rPr lang="zh-TW" altLang="en-US" sz="2000" dirty="0">
                <a:solidFill>
                  <a:srgbClr val="000000"/>
                </a:solidFill>
                <a:latin typeface="DFKai-SB" panose="03000509000000000000" pitchFamily="65" charset="-120"/>
                <a:ea typeface="DFKai-SB" panose="03000509000000000000" pitchFamily="65" charset="-120"/>
              </a:rPr>
              <a:t>國家安全概念往往和國家利益聯繫在一起，各國關於國家利益的具體範圍界定也不一致，但也存在</a:t>
            </a:r>
            <a:r>
              <a:rPr lang="zh-TW" altLang="en-US" sz="2000" dirty="0">
                <a:solidFill>
                  <a:schemeClr val="tx1"/>
                </a:solidFill>
                <a:latin typeface="DFKai-SB" panose="03000509000000000000" pitchFamily="65" charset="-120"/>
                <a:ea typeface="DFKai-SB" panose="03000509000000000000" pitchFamily="65" charset="-120"/>
              </a:rPr>
              <a:t>共同性</a:t>
            </a:r>
            <a:r>
              <a:rPr lang="en-US" altLang="zh-TW" sz="2000" dirty="0">
                <a:solidFill>
                  <a:schemeClr val="tx1"/>
                </a:solidFill>
                <a:latin typeface="DFKai-SB" panose="03000509000000000000" pitchFamily="65" charset="-120"/>
                <a:ea typeface="DFKai-SB" panose="03000509000000000000" pitchFamily="65" charset="-120"/>
              </a:rPr>
              <a:t>:</a:t>
            </a:r>
          </a:p>
          <a:p>
            <a:pPr lvl="1" eaLnBrk="1" hangingPunct="1">
              <a:lnSpc>
                <a:spcPct val="120000"/>
              </a:lnSpc>
              <a:spcBef>
                <a:spcPts val="375"/>
              </a:spcBef>
              <a:buClrTx/>
              <a:buFont typeface="Wingdings" panose="05000000000000000000" pitchFamily="2" charset="2"/>
              <a:buChar char="Ø"/>
            </a:pPr>
            <a:r>
              <a:rPr lang="zh-TW" altLang="en-US" sz="2000" dirty="0">
                <a:solidFill>
                  <a:srgbClr val="000000"/>
                </a:solidFill>
                <a:latin typeface="DFKai-SB" panose="03000509000000000000" pitchFamily="65" charset="-120"/>
                <a:ea typeface="DFKai-SB" panose="03000509000000000000" pitchFamily="65" charset="-120"/>
              </a:rPr>
              <a:t>其一</a:t>
            </a:r>
            <a:r>
              <a:rPr lang="en-US" altLang="zh-TW" sz="2000" dirty="0">
                <a:solidFill>
                  <a:srgbClr val="000000"/>
                </a:solidFill>
                <a:latin typeface="DFKai-SB" panose="03000509000000000000" pitchFamily="65" charset="-120"/>
                <a:ea typeface="DFKai-SB" panose="03000509000000000000" pitchFamily="65" charset="-120"/>
              </a:rPr>
              <a:t>: </a:t>
            </a:r>
            <a:r>
              <a:rPr lang="zh-TW" altLang="en-US" sz="2000" dirty="0">
                <a:solidFill>
                  <a:srgbClr val="000000"/>
                </a:solidFill>
                <a:latin typeface="DFKai-SB" panose="03000509000000000000" pitchFamily="65" charset="-120"/>
                <a:ea typeface="DFKai-SB" panose="03000509000000000000" pitchFamily="65" charset="-120"/>
              </a:rPr>
              <a:t>國家的核心利益或根本利益，是永久存在的利益</a:t>
            </a:r>
            <a:r>
              <a:rPr lang="en-US" altLang="zh-TW" sz="2000" dirty="0">
                <a:solidFill>
                  <a:srgbClr val="000000"/>
                </a:solidFill>
                <a:latin typeface="DFKai-SB" panose="03000509000000000000" pitchFamily="65" charset="-120"/>
                <a:ea typeface="DFKai-SB" panose="03000509000000000000" pitchFamily="65" charset="-120"/>
              </a:rPr>
              <a:t>, </a:t>
            </a:r>
            <a:r>
              <a:rPr lang="zh-TW" altLang="en-US" sz="2000" dirty="0">
                <a:solidFill>
                  <a:srgbClr val="000000"/>
                </a:solidFill>
                <a:latin typeface="DFKai-SB" panose="03000509000000000000" pitchFamily="65" charset="-120"/>
                <a:ea typeface="DFKai-SB" panose="03000509000000000000" pitchFamily="65" charset="-120"/>
              </a:rPr>
              <a:t>當中包括領土完整、政治制度的延續、文化的認同、國家的安全等</a:t>
            </a:r>
            <a:r>
              <a:rPr lang="en-US" altLang="zh-TW" sz="2000" dirty="0">
                <a:solidFill>
                  <a:srgbClr val="000000"/>
                </a:solidFill>
                <a:latin typeface="DFKai-SB" panose="03000509000000000000" pitchFamily="65" charset="-120"/>
                <a:ea typeface="DFKai-SB" panose="03000509000000000000" pitchFamily="65" charset="-120"/>
              </a:rPr>
              <a:t>;</a:t>
            </a:r>
          </a:p>
          <a:p>
            <a:pPr lvl="1" eaLnBrk="1" hangingPunct="1">
              <a:lnSpc>
                <a:spcPct val="120000"/>
              </a:lnSpc>
              <a:spcBef>
                <a:spcPts val="375"/>
              </a:spcBef>
              <a:buClrTx/>
              <a:buFont typeface="Wingdings" panose="05000000000000000000" pitchFamily="2" charset="2"/>
              <a:buChar char="Ø"/>
            </a:pPr>
            <a:r>
              <a:rPr lang="zh-TW" altLang="en-US" sz="2000" dirty="0">
                <a:solidFill>
                  <a:srgbClr val="000000"/>
                </a:solidFill>
                <a:latin typeface="DFKai-SB" panose="03000509000000000000" pitchFamily="65" charset="-120"/>
                <a:ea typeface="DFKai-SB" panose="03000509000000000000" pitchFamily="65" charset="-120"/>
              </a:rPr>
              <a:t>其二</a:t>
            </a:r>
            <a:r>
              <a:rPr lang="en-US" altLang="zh-TW" sz="2000" dirty="0">
                <a:solidFill>
                  <a:srgbClr val="000000"/>
                </a:solidFill>
                <a:latin typeface="DFKai-SB" panose="03000509000000000000" pitchFamily="65" charset="-120"/>
                <a:ea typeface="DFKai-SB" panose="03000509000000000000" pitchFamily="65" charset="-120"/>
              </a:rPr>
              <a:t>: </a:t>
            </a:r>
            <a:r>
              <a:rPr lang="zh-TW" altLang="en-US" sz="2000" dirty="0">
                <a:solidFill>
                  <a:srgbClr val="000000"/>
                </a:solidFill>
                <a:latin typeface="DFKai-SB" panose="03000509000000000000" pitchFamily="65" charset="-120"/>
                <a:ea typeface="DFKai-SB" panose="03000509000000000000" pitchFamily="65" charset="-120"/>
              </a:rPr>
              <a:t>由環境變化決定的利益，是國家依環境變化而不斷更新內容的利益。</a:t>
            </a:r>
            <a:endParaRPr lang="en-US" altLang="zh-TW" sz="20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TW" sz="2100" dirty="0">
              <a:solidFill>
                <a:srgbClr val="000000"/>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CN" sz="1800" dirty="0">
              <a:solidFill>
                <a:schemeClr val="tx1"/>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endParaRPr lang="en-US" altLang="zh-CN" sz="1800" dirty="0">
              <a:solidFill>
                <a:schemeClr val="tx1"/>
              </a:solidFill>
              <a:latin typeface="DFKai-SB" panose="03000509000000000000" pitchFamily="65" charset="-120"/>
              <a:ea typeface="DFKai-SB" panose="03000509000000000000" pitchFamily="65" charset="-120"/>
            </a:endParaRPr>
          </a:p>
          <a:p>
            <a:pPr lvl="1" eaLnBrk="1" hangingPunct="1">
              <a:lnSpc>
                <a:spcPct val="90000"/>
              </a:lnSpc>
              <a:spcBef>
                <a:spcPts val="375"/>
              </a:spcBef>
              <a:buClrTx/>
              <a:buFont typeface="Wingdings 3" panose="05040102010807070707" pitchFamily="18" charset="2"/>
              <a:buNone/>
            </a:pP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來源</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王振民、黃風、畢雁英等</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香港特別行政區維護國家安全法讀本</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三聯書店</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（香港）</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2021</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年</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，第</a:t>
            </a:r>
            <a:r>
              <a:rPr lang="en-US" altLang="zh-TW"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6-7</a:t>
            </a:r>
            <a:r>
              <a:rPr lang="zh-CN"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頁</a:t>
            </a:r>
            <a:r>
              <a:rPr lang="zh-TW" altLang="en-US" sz="1800" dirty="0">
                <a:solidFill>
                  <a:schemeClr val="tx1"/>
                </a:solidFill>
                <a:latin typeface="Times New Roman" panose="02020603050405020304" pitchFamily="18" charset="0"/>
                <a:ea typeface="DFKai-SB" panose="03000509000000000000" pitchFamily="65" charset="-120"/>
                <a:cs typeface="Times New Roman" panose="02020603050405020304" pitchFamily="18" charset="0"/>
              </a:rPr>
              <a:t>。</a:t>
            </a:r>
          </a:p>
          <a:p>
            <a:pPr eaLnBrk="1" hangingPunct="1">
              <a:lnSpc>
                <a:spcPct val="90000"/>
              </a:lnSpc>
              <a:spcBef>
                <a:spcPts val="750"/>
              </a:spcBef>
              <a:buClrTx/>
              <a:buFont typeface="Arial" panose="020B0604020202020204" pitchFamily="34" charset="0"/>
              <a:buChar char="•"/>
            </a:pPr>
            <a:endParaRPr lang="en-US" altLang="zh-HK" sz="2100" dirty="0">
              <a:solidFill>
                <a:srgbClr val="000000"/>
              </a:solidFill>
              <a:latin typeface="DFKai-SB" panose="03000509000000000000" pitchFamily="65" charset="-120"/>
              <a:ea typeface="DFKai-SB" panose="03000509000000000000" pitchFamily="65" charset="-120"/>
            </a:endParaRPr>
          </a:p>
        </p:txBody>
      </p:sp>
      <p:sp>
        <p:nvSpPr>
          <p:cNvPr id="12" name="箭头: 右 11"/>
          <p:cNvSpPr/>
          <p:nvPr/>
        </p:nvSpPr>
        <p:spPr bwMode="auto">
          <a:xfrm>
            <a:off x="2900362" y="4579015"/>
            <a:ext cx="6353175" cy="1131887"/>
          </a:xfrm>
          <a:prstGeom prst="rightArrow">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nvGrpSpPr>
          <p:cNvPr id="30724" name="组合 1"/>
          <p:cNvGrpSpPr>
            <a:grpSpLocks/>
          </p:cNvGrpSpPr>
          <p:nvPr/>
        </p:nvGrpSpPr>
        <p:grpSpPr bwMode="auto">
          <a:xfrm>
            <a:off x="2855913" y="4636554"/>
            <a:ext cx="3681412" cy="920750"/>
            <a:chOff x="2063552" y="4837561"/>
            <a:chExt cx="4909075" cy="1227828"/>
          </a:xfrm>
        </p:grpSpPr>
        <p:sp>
          <p:nvSpPr>
            <p:cNvPr id="4" name="任意多边形: 形状 3"/>
            <p:cNvSpPr/>
            <p:nvPr/>
          </p:nvSpPr>
          <p:spPr>
            <a:xfrm>
              <a:off x="2063552"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領土</a:t>
              </a:r>
              <a:endParaRPr lang="en-US" altLang="zh-TW" sz="1500" b="1">
                <a:solidFill>
                  <a:schemeClr val="tx1"/>
                </a:solidFill>
                <a:latin typeface="DFKai-SB" panose="03000509000000000000" pitchFamily="65" charset="-120"/>
                <a:ea typeface="DFKai-SB" panose="03000509000000000000" pitchFamily="65" charset="-120"/>
              </a:endParaRPr>
            </a:p>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完整</a:t>
              </a:r>
              <a:endParaRPr lang="zh-CN" altLang="en-US" sz="1500" b="1">
                <a:solidFill>
                  <a:schemeClr val="tx1"/>
                </a:solidFill>
                <a:ea typeface="DFKai-SB" panose="03000509000000000000" pitchFamily="65" charset="-120"/>
              </a:endParaRPr>
            </a:p>
          </p:txBody>
        </p:sp>
        <p:sp>
          <p:nvSpPr>
            <p:cNvPr id="5" name="任意多边形: 形状 4"/>
            <p:cNvSpPr/>
            <p:nvPr/>
          </p:nvSpPr>
          <p:spPr>
            <a:xfrm>
              <a:off x="3291350" y="4837561"/>
              <a:ext cx="1225681"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政治制度的延續</a:t>
              </a:r>
              <a:endParaRPr lang="zh-CN" altLang="en-US" sz="1500" b="1">
                <a:solidFill>
                  <a:schemeClr val="tx1"/>
                </a:solidFill>
                <a:ea typeface="DFKai-SB" panose="03000509000000000000" pitchFamily="65" charset="-120"/>
              </a:endParaRPr>
            </a:p>
          </p:txBody>
        </p:sp>
        <p:sp>
          <p:nvSpPr>
            <p:cNvPr id="6" name="任意多边形: 形状 5"/>
            <p:cNvSpPr/>
            <p:nvPr/>
          </p:nvSpPr>
          <p:spPr>
            <a:xfrm>
              <a:off x="4517031"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文化的認同</a:t>
              </a:r>
              <a:endParaRPr lang="zh-CN" altLang="en-US" sz="1500" b="1">
                <a:solidFill>
                  <a:schemeClr val="tx1"/>
                </a:solidFill>
                <a:ea typeface="DFKai-SB" panose="03000509000000000000" pitchFamily="65" charset="-120"/>
              </a:endParaRPr>
            </a:p>
          </p:txBody>
        </p:sp>
        <p:sp>
          <p:nvSpPr>
            <p:cNvPr id="7" name="任意多边形: 形状 6"/>
            <p:cNvSpPr/>
            <p:nvPr/>
          </p:nvSpPr>
          <p:spPr>
            <a:xfrm>
              <a:off x="5744829" y="4837561"/>
              <a:ext cx="1227798" cy="1227828"/>
            </a:xfrm>
            <a:custGeom>
              <a:avLst/>
              <a:gdLst>
                <a:gd name="connsiteX0" fmla="*/ 0 w 1227828"/>
                <a:gd name="connsiteY0" fmla="*/ 613914 h 1227828"/>
                <a:gd name="connsiteX1" fmla="*/ 613914 w 1227828"/>
                <a:gd name="connsiteY1" fmla="*/ 0 h 1227828"/>
                <a:gd name="connsiteX2" fmla="*/ 1227828 w 1227828"/>
                <a:gd name="connsiteY2" fmla="*/ 613914 h 1227828"/>
                <a:gd name="connsiteX3" fmla="*/ 613914 w 1227828"/>
                <a:gd name="connsiteY3" fmla="*/ 1227828 h 1227828"/>
                <a:gd name="connsiteX4" fmla="*/ 0 w 1227828"/>
                <a:gd name="connsiteY4" fmla="*/ 613914 h 1227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7828" h="1227828">
                  <a:moveTo>
                    <a:pt x="0" y="613914"/>
                  </a:moveTo>
                  <a:cubicBezTo>
                    <a:pt x="0" y="274859"/>
                    <a:pt x="274859" y="0"/>
                    <a:pt x="613914" y="0"/>
                  </a:cubicBezTo>
                  <a:cubicBezTo>
                    <a:pt x="952969" y="0"/>
                    <a:pt x="1227828" y="274859"/>
                    <a:pt x="1227828" y="613914"/>
                  </a:cubicBezTo>
                  <a:cubicBezTo>
                    <a:pt x="1227828" y="952969"/>
                    <a:pt x="952969" y="1227828"/>
                    <a:pt x="613914" y="1227828"/>
                  </a:cubicBezTo>
                  <a:cubicBezTo>
                    <a:pt x="274859" y="1227828"/>
                    <a:pt x="0" y="952969"/>
                    <a:pt x="0" y="613914"/>
                  </a:cubicBezTo>
                  <a:close/>
                </a:path>
              </a:pathLst>
            </a:custGeom>
          </p:spPr>
          <p:style>
            <a:lnRef idx="2">
              <a:schemeClr val="lt1">
                <a:hueOff val="0"/>
                <a:satOff val="0"/>
                <a:lumOff val="0"/>
                <a:alphaOff val="0"/>
              </a:schemeClr>
            </a:lnRef>
            <a:fillRef idx="1">
              <a:schemeClr val="accent5">
                <a:alpha val="50000"/>
                <a:hueOff val="0"/>
                <a:satOff val="0"/>
                <a:lumOff val="0"/>
                <a:alphaOff val="0"/>
              </a:schemeClr>
            </a:fillRef>
            <a:effectRef idx="0">
              <a:schemeClr val="accent5">
                <a:alpha val="50000"/>
                <a:hueOff val="0"/>
                <a:satOff val="0"/>
                <a:lumOff val="0"/>
                <a:alphaOff val="0"/>
              </a:schemeClr>
            </a:effectRef>
            <a:fontRef idx="minor">
              <a:schemeClr val="tx1"/>
            </a:fontRef>
          </p:style>
          <p:txBody>
            <a:bodyPr lIns="185537" tIns="152003" rIns="185537" bIns="152003" anchor="ctr"/>
            <a:lstStyle>
              <a:lvl1pPr defTabSz="600075">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ea typeface="YouYuan" pitchFamily="49" charset="-122"/>
                </a:defRPr>
              </a:lvl1pPr>
              <a:lvl2pPr marL="742950" indent="-285750" defTabSz="600075">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ea typeface="YouYuan" pitchFamily="49" charset="-122"/>
                </a:defRPr>
              </a:lvl2pPr>
              <a:lvl3pPr marL="1143000" indent="-228600" defTabSz="600075">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ea typeface="YouYuan" pitchFamily="49" charset="-122"/>
                </a:defRPr>
              </a:lvl3pPr>
              <a:lvl4pPr marL="16002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4pPr>
              <a:lvl5pPr marL="2057400" indent="-228600" defTabSz="600075">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5pPr>
              <a:lvl6pPr marL="25146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6pPr>
              <a:lvl7pPr marL="29718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7pPr>
              <a:lvl8pPr marL="34290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8pPr>
              <a:lvl9pPr marL="3886200" indent="-228600" defTabSz="600075"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ea typeface="YouYuan" pitchFamily="49" charset="-122"/>
                </a:defRPr>
              </a:lvl9pPr>
            </a:lstStyle>
            <a:p>
              <a:pPr algn="ctr" eaLnBrk="1" fontAlgn="auto" hangingPunct="1">
                <a:lnSpc>
                  <a:spcPct val="90000"/>
                </a:lnSpc>
                <a:spcBef>
                  <a:spcPct val="0"/>
                </a:spcBef>
                <a:spcAft>
                  <a:spcPct val="35000"/>
                </a:spcAft>
                <a:buClrTx/>
                <a:buFontTx/>
                <a:buNone/>
                <a:defRPr/>
              </a:pPr>
              <a:r>
                <a:rPr lang="zh-TW" altLang="en-US" sz="1500" b="1">
                  <a:solidFill>
                    <a:schemeClr val="tx1"/>
                  </a:solidFill>
                  <a:latin typeface="DFKai-SB" panose="03000509000000000000" pitchFamily="65" charset="-120"/>
                  <a:ea typeface="DFKai-SB" panose="03000509000000000000" pitchFamily="65" charset="-120"/>
                </a:rPr>
                <a:t>國家的安全</a:t>
              </a:r>
              <a:endParaRPr lang="zh-CN" altLang="en-US" sz="1500" b="1">
                <a:solidFill>
                  <a:schemeClr val="tx1"/>
                </a:solidFill>
                <a:ea typeface="DFKai-SB" panose="03000509000000000000" pitchFamily="65" charset="-120"/>
              </a:endParaRPr>
            </a:p>
          </p:txBody>
        </p:sp>
      </p:grpSp>
      <p:sp>
        <p:nvSpPr>
          <p:cNvPr id="30725" name="文本框 12"/>
          <p:cNvSpPr txBox="1">
            <a:spLocks noChangeArrowheads="1"/>
          </p:cNvSpPr>
          <p:nvPr/>
        </p:nvSpPr>
        <p:spPr bwMode="auto">
          <a:xfrm>
            <a:off x="6632574" y="4888966"/>
            <a:ext cx="2106613"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zh-TW" altLang="en-US" sz="2100" b="1" dirty="0">
                <a:solidFill>
                  <a:srgbClr val="000000"/>
                </a:solidFill>
                <a:latin typeface="DFKai-SB" panose="03000509000000000000" pitchFamily="65" charset="-120"/>
                <a:ea typeface="DFKai-SB" panose="03000509000000000000" pitchFamily="65" charset="-120"/>
              </a:rPr>
              <a:t>國家的核心利益</a:t>
            </a:r>
            <a:endParaRPr lang="zh-CN" altLang="en-US" sz="2100" b="1" dirty="0">
              <a:solidFill>
                <a:srgbClr val="000000"/>
              </a:solidFill>
              <a:latin typeface="Arial" panose="020B0604020202020204" pitchFamily="34" charset="0"/>
              <a:ea typeface="DFKai-SB" panose="03000509000000000000" pitchFamily="65" charset="-120"/>
            </a:endParaRPr>
          </a:p>
        </p:txBody>
      </p:sp>
      <p:sp>
        <p:nvSpPr>
          <p:cNvPr id="30726" name="灯片编号占位符 1"/>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557213" indent="-214313">
              <a:defRPr>
                <a:solidFill>
                  <a:schemeClr val="tx1"/>
                </a:solidFill>
                <a:latin typeface="Century Gothic" panose="020B0502020202020204" pitchFamily="34" charset="0"/>
              </a:defRPr>
            </a:lvl2pPr>
            <a:lvl3pPr marL="857250" indent="-171450">
              <a:defRPr>
                <a:solidFill>
                  <a:schemeClr val="tx1"/>
                </a:solidFill>
                <a:latin typeface="Century Gothic" panose="020B0502020202020204" pitchFamily="34" charset="0"/>
              </a:defRPr>
            </a:lvl3pPr>
            <a:lvl4pPr marL="1200150" indent="-171450">
              <a:defRPr>
                <a:solidFill>
                  <a:schemeClr val="tx1"/>
                </a:solidFill>
                <a:latin typeface="Century Gothic" panose="020B0502020202020204" pitchFamily="34" charset="0"/>
              </a:defRPr>
            </a:lvl4pPr>
            <a:lvl5pPr marL="1543050" indent="-171450">
              <a:defRPr>
                <a:solidFill>
                  <a:schemeClr val="tx1"/>
                </a:solidFill>
                <a:latin typeface="Century Gothic" panose="020B0502020202020204" pitchFamily="34" charset="0"/>
              </a:defRPr>
            </a:lvl5pPr>
            <a:lvl6pPr marL="2000250" indent="-171450" defTabSz="457200" eaLnBrk="0" fontAlgn="base" hangingPunct="0">
              <a:spcBef>
                <a:spcPct val="0"/>
              </a:spcBef>
              <a:spcAft>
                <a:spcPct val="0"/>
              </a:spcAft>
              <a:defRPr>
                <a:solidFill>
                  <a:schemeClr val="tx1"/>
                </a:solidFill>
                <a:latin typeface="Century Gothic" panose="020B0502020202020204" pitchFamily="34" charset="0"/>
              </a:defRPr>
            </a:lvl6pPr>
            <a:lvl7pPr marL="2457450" indent="-171450" defTabSz="457200" eaLnBrk="0" fontAlgn="base" hangingPunct="0">
              <a:spcBef>
                <a:spcPct val="0"/>
              </a:spcBef>
              <a:spcAft>
                <a:spcPct val="0"/>
              </a:spcAft>
              <a:defRPr>
                <a:solidFill>
                  <a:schemeClr val="tx1"/>
                </a:solidFill>
                <a:latin typeface="Century Gothic" panose="020B0502020202020204" pitchFamily="34" charset="0"/>
              </a:defRPr>
            </a:lvl7pPr>
            <a:lvl8pPr marL="2914650" indent="-171450" defTabSz="457200" eaLnBrk="0" fontAlgn="base" hangingPunct="0">
              <a:spcBef>
                <a:spcPct val="0"/>
              </a:spcBef>
              <a:spcAft>
                <a:spcPct val="0"/>
              </a:spcAft>
              <a:defRPr>
                <a:solidFill>
                  <a:schemeClr val="tx1"/>
                </a:solidFill>
                <a:latin typeface="Century Gothic" panose="020B0502020202020204" pitchFamily="34" charset="0"/>
              </a:defRPr>
            </a:lvl8pPr>
            <a:lvl9pPr marL="3371850" indent="-17145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A0C34525-12A5-4FF8-9989-B6DE1A6B3F03}" type="slidenum">
              <a:rPr lang="en-US" altLang="en-US" smtClean="0">
                <a:latin typeface="Arial" panose="020B0604020202020204" pitchFamily="34" charset="0"/>
                <a:ea typeface="SimSun" panose="02010600030101010101" pitchFamily="2" charset="-122"/>
              </a:rPr>
              <a:pPr fontAlgn="base">
                <a:spcBef>
                  <a:spcPct val="0"/>
                </a:spcBef>
                <a:spcAft>
                  <a:spcPct val="0"/>
                </a:spcAft>
              </a:pPr>
              <a:t>9</a:t>
            </a:fld>
            <a:endParaRPr lang="en-US" altLang="en-US" dirty="0">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3605464587"/>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3.xml><?xml version="1.0" encoding="utf-8"?>
<a:theme xmlns:a="http://schemas.openxmlformats.org/drawingml/2006/main" name="Office 佈景主題">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7015</Words>
  <Application>Microsoft Office PowerPoint</Application>
  <PresentationFormat>寬螢幕</PresentationFormat>
  <Paragraphs>388</Paragraphs>
  <Slides>63</Slides>
  <Notes>1</Notes>
  <HiddenSlides>0</HiddenSlides>
  <MMClips>0</MMClips>
  <ScaleCrop>false</ScaleCrop>
  <HeadingPairs>
    <vt:vector size="6" baseType="variant">
      <vt:variant>
        <vt:lpstr>使用字型</vt:lpstr>
      </vt:variant>
      <vt:variant>
        <vt:i4>25</vt:i4>
      </vt:variant>
      <vt:variant>
        <vt:lpstr>佈景主題</vt:lpstr>
      </vt:variant>
      <vt:variant>
        <vt:i4>2</vt:i4>
      </vt:variant>
      <vt:variant>
        <vt:lpstr>投影片標題</vt:lpstr>
      </vt:variant>
      <vt:variant>
        <vt:i4>63</vt:i4>
      </vt:variant>
    </vt:vector>
  </HeadingPairs>
  <TitlesOfParts>
    <vt:vector size="90" baseType="lpstr">
      <vt:lpstr>Avant GardeBook</vt:lpstr>
      <vt:lpstr>等线</vt:lpstr>
      <vt:lpstr>仿宋_GB2312</vt:lpstr>
      <vt:lpstr>メイリオ</vt:lpstr>
      <vt:lpstr>Microsoft YaHei</vt:lpstr>
      <vt:lpstr>Microsoft YaHei</vt:lpstr>
      <vt:lpstr>MS PGothic</vt:lpstr>
      <vt:lpstr>SimSun</vt:lpstr>
      <vt:lpstr>SimSun</vt:lpstr>
      <vt:lpstr>幼圆</vt:lpstr>
      <vt:lpstr>仿宋</vt:lpstr>
      <vt:lpstr>細明體</vt:lpstr>
      <vt:lpstr>Microsoft JhengHei</vt:lpstr>
      <vt:lpstr>Microsoft JhengHei</vt:lpstr>
      <vt:lpstr>PMingLiU</vt:lpstr>
      <vt:lpstr>PMingLiU</vt:lpstr>
      <vt:lpstr>DFKai-SB</vt:lpstr>
      <vt:lpstr>DFKai-SB</vt:lpstr>
      <vt:lpstr>Agency FB</vt:lpstr>
      <vt:lpstr>Arial</vt:lpstr>
      <vt:lpstr>Calibri</vt:lpstr>
      <vt:lpstr>Century Gothic</vt:lpstr>
      <vt:lpstr>Times New Roman</vt:lpstr>
      <vt:lpstr>Wingdings</vt:lpstr>
      <vt:lpstr>Wingdings 3</vt:lpstr>
      <vt:lpstr>Wisp</vt:lpstr>
      <vt:lpstr>1_Wisp</vt:lpstr>
      <vt:lpstr>PowerPoint 簡報</vt:lpstr>
      <vt:lpstr>Learning Objectives</vt:lpstr>
      <vt:lpstr>Legislation for national security is an international convention</vt:lpstr>
      <vt:lpstr>Chinese version only:  - Slides 5-9,  - Slides14-36 - Slides 46</vt:lpstr>
      <vt:lpstr>PowerPoint 簡報</vt:lpstr>
      <vt:lpstr>視頻： 〈習近平：堅持總體國家安全觀 走中國特色國家安全道路〉</vt:lpstr>
      <vt:lpstr>總體國家安全觀的基本認識—發展歷程</vt:lpstr>
      <vt:lpstr>PowerPoint 簡報</vt:lpstr>
      <vt:lpstr>PowerPoint 簡報</vt:lpstr>
      <vt:lpstr>PowerPoint 簡報</vt:lpstr>
      <vt:lpstr>Five pairs of relationship of A Holistic Approach to National Security </vt:lpstr>
      <vt:lpstr>Five Coordination Tasks of A Holistic Approach to National Security</vt:lpstr>
      <vt:lpstr>Ten Requirements of A Holistic Approach to National Security</vt:lpstr>
      <vt:lpstr>Four Foci of A Holistic Approach to National Security</vt:lpstr>
      <vt:lpstr>Holistic Approach to National Security</vt:lpstr>
      <vt:lpstr>（1）政治安全</vt:lpstr>
      <vt:lpstr>（2）國土安全</vt:lpstr>
      <vt:lpstr>（3）軍事安全</vt:lpstr>
      <vt:lpstr>（4）經濟安全</vt:lpstr>
      <vt:lpstr>（5）金融安全</vt:lpstr>
      <vt:lpstr>（6）文化安全</vt:lpstr>
      <vt:lpstr>（7）社會安全</vt:lpstr>
      <vt:lpstr>（8）科技安全</vt:lpstr>
      <vt:lpstr>（9）網絡安全</vt:lpstr>
      <vt:lpstr>PowerPoint 簡報</vt:lpstr>
      <vt:lpstr>（11）生態安全</vt:lpstr>
      <vt:lpstr>（12）資源安全</vt:lpstr>
      <vt:lpstr>（13）核安全</vt:lpstr>
      <vt:lpstr>（14）海外利益安全</vt:lpstr>
      <vt:lpstr>（15）太空安全</vt:lpstr>
      <vt:lpstr>（16）深海安全</vt:lpstr>
      <vt:lpstr>（17）極地安全</vt:lpstr>
      <vt:lpstr>（18）生物安全</vt:lpstr>
      <vt:lpstr>（19）人工智能安全</vt:lpstr>
      <vt:lpstr>（20）數據安全</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香港維護國家安全立法的性質</vt:lpstr>
      <vt:lpstr>Establishment of enforcement agencies shows full respect to the principle of “one country, two systems”</vt:lpstr>
      <vt:lpstr>The Law of the People’s Republic of China on Safeguarding National Security in the Hong Kong Special Administrative Region further improves the legal system of Hong Kong for safeguarding national security</vt:lpstr>
      <vt:lpstr>PowerPoint 簡報</vt:lpstr>
      <vt:lpstr>PowerPoint 簡報</vt:lpstr>
      <vt:lpstr>PowerPoint 簡報</vt:lpstr>
      <vt:lpstr>PowerPoint 簡報</vt:lpstr>
      <vt:lpstr>PowerPoint 簡報</vt:lpstr>
      <vt:lpstr>PowerPoint 簡報</vt:lpstr>
      <vt:lpstr>PowerPoint 簡報</vt:lpstr>
      <vt:lpstr>PowerPoint 簡報</vt:lpstr>
      <vt:lpstr>References</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2021-09-10T07:27:54Z</dcterms:created>
  <dcterms:modified xsi:type="dcterms:W3CDTF">2024-04-17T07:12:27Z</dcterms:modified>
</cp:coreProperties>
</file>