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76" r:id="rId1"/>
  </p:sldMasterIdLst>
  <p:sldIdLst>
    <p:sldId id="257" r:id="rId2"/>
    <p:sldId id="290" r:id="rId3"/>
    <p:sldId id="289" r:id="rId4"/>
    <p:sldId id="286" r:id="rId5"/>
    <p:sldId id="294" r:id="rId6"/>
    <p:sldId id="295" r:id="rId7"/>
    <p:sldId id="292" r:id="rId8"/>
    <p:sldId id="291" r:id="rId9"/>
    <p:sldId id="299" r:id="rId10"/>
    <p:sldId id="298" r:id="rId11"/>
    <p:sldId id="300" r:id="rId12"/>
    <p:sldId id="302" r:id="rId13"/>
    <p:sldId id="262" r:id="rId14"/>
    <p:sldId id="28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9BA8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49" autoAdjust="0"/>
    <p:restoredTop sz="94660"/>
  </p:normalViewPr>
  <p:slideViewPr>
    <p:cSldViewPr snapToGrid="0">
      <p:cViewPr varScale="1">
        <p:scale>
          <a:sx n="115" d="100"/>
          <a:sy n="115" d="100"/>
        </p:scale>
        <p:origin x="1386" y="102"/>
      </p:cViewPr>
      <p:guideLst/>
    </p:cSldViewPr>
  </p:slideViewPr>
  <p:notesTextViewPr>
    <p:cViewPr>
      <p:scale>
        <a:sx n="1" d="1"/>
        <a:sy n="1" d="1"/>
      </p:scale>
      <p:origin x="0" y="0"/>
    </p:cViewPr>
  </p:notesTextViewPr>
  <p:sorterViewPr>
    <p:cViewPr>
      <p:scale>
        <a:sx n="100" d="100"/>
        <a:sy n="100" d="100"/>
      </p:scale>
      <p:origin x="0" y="-111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6" name="Rectangle 15"/>
          <p:cNvSpPr/>
          <p:nvPr/>
        </p:nvSpPr>
        <p:spPr>
          <a:xfrm>
            <a:off x="0" y="0"/>
            <a:ext cx="9144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088136" y="1385316"/>
            <a:ext cx="6967728" cy="4087368"/>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3794760" y="1267730"/>
            <a:ext cx="1554480" cy="640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3886200" y="1267731"/>
            <a:ext cx="1371600" cy="548640"/>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71281" y="2091263"/>
            <a:ext cx="6801440" cy="2590800"/>
          </a:xfrm>
        </p:spPr>
        <p:txBody>
          <a:bodyPr tIns="45720" bIns="45720" anchor="ctr">
            <a:noAutofit/>
          </a:bodyPr>
          <a:lstStyle>
            <a:lvl1pPr algn="ctr">
              <a:lnSpc>
                <a:spcPct val="83000"/>
              </a:lnSpc>
              <a:defRPr lang="en-US" sz="6200" b="0" kern="1200" cap="all" spc="-100" baseline="0" dirty="0">
                <a:solidFill>
                  <a:schemeClr val="tx1">
                    <a:lumMod val="85000"/>
                    <a:lumOff val="15000"/>
                  </a:schemeClr>
                </a:solidFill>
                <a:effectLst/>
                <a:latin typeface="+mj-lt"/>
                <a:ea typeface="+mn-ea"/>
                <a:cs typeface="+mn-cs"/>
              </a:defRPr>
            </a:lvl1pPr>
          </a:lstStyle>
          <a:p>
            <a:r>
              <a:rPr lang="en-US" altLang="zh-HK"/>
              <a:t>Click to edit Master title style</a:t>
            </a:r>
            <a:endParaRPr lang="en-US" dirty="0"/>
          </a:p>
        </p:txBody>
      </p:sp>
      <p:sp>
        <p:nvSpPr>
          <p:cNvPr id="3" name="Subtitle 2"/>
          <p:cNvSpPr>
            <a:spLocks noGrp="1"/>
          </p:cNvSpPr>
          <p:nvPr>
            <p:ph type="subTitle" idx="1"/>
          </p:nvPr>
        </p:nvSpPr>
        <p:spPr>
          <a:xfrm>
            <a:off x="1171575" y="4682062"/>
            <a:ext cx="6803136" cy="502920"/>
          </a:xfrm>
        </p:spPr>
        <p:txBody>
          <a:bodyPr>
            <a:normAutofit/>
          </a:bodyPr>
          <a:lstStyle>
            <a:lvl1pPr marL="0" indent="0" algn="ctr">
              <a:spcBef>
                <a:spcPts val="0"/>
              </a:spcBef>
              <a:buNone/>
              <a:defRPr sz="1400" spc="80" baseline="0">
                <a:solidFill>
                  <a:schemeClr val="tx2">
                    <a:lumMod val="75000"/>
                  </a:schemeClr>
                </a:solidFill>
              </a:defRPr>
            </a:lvl1pPr>
            <a:lvl2pPr marL="457200" indent="0" algn="ctr">
              <a:buNone/>
              <a:defRPr sz="1400"/>
            </a:lvl2pPr>
            <a:lvl3pPr marL="914400" indent="0" algn="ctr">
              <a:buNone/>
              <a:defRPr sz="1400"/>
            </a:lvl3pPr>
            <a:lvl4pPr marL="1371600" indent="0" algn="ctr">
              <a:buNone/>
              <a:defRPr sz="1400"/>
            </a:lvl4pPr>
            <a:lvl5pPr marL="1828800" indent="0" algn="ctr">
              <a:buNone/>
              <a:defRPr sz="1400"/>
            </a:lvl5pPr>
            <a:lvl6pPr marL="2286000" indent="0" algn="ctr">
              <a:buNone/>
              <a:defRPr sz="1400"/>
            </a:lvl6pPr>
            <a:lvl7pPr marL="2743200" indent="0" algn="ctr">
              <a:buNone/>
              <a:defRPr sz="1400"/>
            </a:lvl7pPr>
            <a:lvl8pPr marL="3200400" indent="0" algn="ctr">
              <a:buNone/>
              <a:defRPr sz="1400"/>
            </a:lvl8pPr>
            <a:lvl9pPr marL="3657600" indent="0" algn="ctr">
              <a:buNone/>
              <a:defRPr sz="1400"/>
            </a:lvl9pPr>
          </a:lstStyle>
          <a:p>
            <a:r>
              <a:rPr lang="en-US" altLang="zh-HK"/>
              <a:t>Click to edit Master subtitle style</a:t>
            </a:r>
            <a:endParaRPr lang="en-US" dirty="0"/>
          </a:p>
        </p:txBody>
      </p:sp>
      <p:sp>
        <p:nvSpPr>
          <p:cNvPr id="20" name="Date Placeholder 19"/>
          <p:cNvSpPr>
            <a:spLocks noGrp="1"/>
          </p:cNvSpPr>
          <p:nvPr>
            <p:ph type="dt" sz="half" idx="10"/>
          </p:nvPr>
        </p:nvSpPr>
        <p:spPr>
          <a:xfrm>
            <a:off x="3931920" y="1327188"/>
            <a:ext cx="1280160" cy="457200"/>
          </a:xfrm>
        </p:spPr>
        <p:txBody>
          <a:bodyPr/>
          <a:lstStyle>
            <a:lvl1pPr algn="ctr">
              <a:defRPr sz="1100" spc="0" baseline="0">
                <a:solidFill>
                  <a:srgbClr val="FFFFFF"/>
                </a:solidFill>
                <a:latin typeface="+mn-lt"/>
              </a:defRPr>
            </a:lvl1pPr>
          </a:lstStyle>
          <a:p>
            <a:fld id="{9184DA70-C731-4C70-880D-CCD4705E623C}" type="datetime1">
              <a:rPr lang="en-US" smtClean="0"/>
              <a:t>2/24/2020</a:t>
            </a:fld>
            <a:endParaRPr lang="en-US" dirty="0"/>
          </a:p>
        </p:txBody>
      </p:sp>
      <p:sp>
        <p:nvSpPr>
          <p:cNvPr id="21" name="Footer Placeholder 20"/>
          <p:cNvSpPr>
            <a:spLocks noGrp="1"/>
          </p:cNvSpPr>
          <p:nvPr>
            <p:ph type="ftr" sz="quarter" idx="11"/>
          </p:nvPr>
        </p:nvSpPr>
        <p:spPr>
          <a:xfrm>
            <a:off x="1104936" y="5211060"/>
            <a:ext cx="4429125" cy="228600"/>
          </a:xfrm>
        </p:spPr>
        <p:txBody>
          <a:bodyPr/>
          <a:lstStyle>
            <a:lvl1pPr algn="l">
              <a:defRPr sz="900">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6455190" y="5212080"/>
            <a:ext cx="1583911" cy="228600"/>
          </a:xfrm>
        </p:spPr>
        <p:txBody>
          <a:bodyPr/>
          <a:lstStyle>
            <a:lvl1pPr>
              <a:defRPr>
                <a:solidFill>
                  <a:schemeClr val="tx1">
                    <a:lumMod val="75000"/>
                    <a:lumOff val="2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317286512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ltLang="zh-HK"/>
              <a:t>Click to 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5326181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762000"/>
            <a:ext cx="1771650" cy="5257800"/>
          </a:xfrm>
        </p:spPr>
        <p:txBody>
          <a:bodyPr vert="eaVert"/>
          <a:lstStyle/>
          <a:p>
            <a:r>
              <a:rPr lang="en-US" altLang="zh-HK"/>
              <a:t>Click to edit Master title style</a:t>
            </a:r>
            <a:endParaRPr lang="en-US" dirty="0"/>
          </a:p>
        </p:txBody>
      </p:sp>
      <p:sp>
        <p:nvSpPr>
          <p:cNvPr id="3" name="Vertical Text Placeholder 2"/>
          <p:cNvSpPr>
            <a:spLocks noGrp="1"/>
          </p:cNvSpPr>
          <p:nvPr>
            <p:ph type="body" orient="vert" idx="1"/>
          </p:nvPr>
        </p:nvSpPr>
        <p:spPr>
          <a:xfrm>
            <a:off x="628650" y="762000"/>
            <a:ext cx="6057900" cy="5257800"/>
          </a:xfrm>
        </p:spPr>
        <p:txBody>
          <a:bodyPr vert="eaVert"/>
          <a:lstStyle/>
          <a:p>
            <a:pPr lvl="0"/>
            <a:r>
              <a:rPr lang="en-US" altLang="zh-HK"/>
              <a:t>Click to 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34475532"/>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a:t>Click to edit Master title style</a:t>
            </a:r>
            <a:endParaRPr lang="en-US" dirty="0"/>
          </a:p>
        </p:txBody>
      </p:sp>
      <p:sp>
        <p:nvSpPr>
          <p:cNvPr id="3" name="Content Placeholder 2"/>
          <p:cNvSpPr>
            <a:spLocks noGrp="1"/>
          </p:cNvSpPr>
          <p:nvPr>
            <p:ph idx="1"/>
          </p:nvPr>
        </p:nvSpPr>
        <p:spPr/>
        <p:txBody>
          <a:bodyPr/>
          <a:lstStyle/>
          <a:p>
            <a:pPr lvl="0"/>
            <a:r>
              <a:rPr lang="en-US" altLang="zh-HK"/>
              <a:t>Click to 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en-US" dirty="0"/>
          </a:p>
        </p:txBody>
      </p:sp>
      <p:sp>
        <p:nvSpPr>
          <p:cNvPr id="7" name="Date Placeholder 6"/>
          <p:cNvSpPr>
            <a:spLocks noGrp="1"/>
          </p:cNvSpPr>
          <p:nvPr>
            <p:ph type="dt" sz="half" idx="10"/>
          </p:nvPr>
        </p:nvSpPr>
        <p:spPr/>
        <p:txBody>
          <a:bodyPr/>
          <a:lstStyle/>
          <a:p>
            <a:fld id="{62D6E202-B606-4609-B914-27C9371A1F6D}" type="datetime1">
              <a:rPr lang="en-US" smtClean="0"/>
              <a:t>2/24/2020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7640440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2" name="Rectangle 21"/>
          <p:cNvSpPr/>
          <p:nvPr/>
        </p:nvSpPr>
        <p:spPr>
          <a:xfrm>
            <a:off x="0" y="0"/>
            <a:ext cx="9144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088136" y="1385316"/>
            <a:ext cx="6967728" cy="4087368"/>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3794760" y="1267730"/>
            <a:ext cx="1554480" cy="6400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3886200" y="1267731"/>
            <a:ext cx="1371600" cy="548640"/>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172717" y="2094309"/>
            <a:ext cx="6803136" cy="2587752"/>
          </a:xfrm>
        </p:spPr>
        <p:txBody>
          <a:bodyPr anchor="ctr">
            <a:noAutofit/>
          </a:bodyPr>
          <a:lstStyle>
            <a:lvl1pPr algn="ctr">
              <a:lnSpc>
                <a:spcPct val="83000"/>
              </a:lnSpc>
              <a:defRPr lang="en-US" sz="6200" kern="1200" cap="all" spc="-100" baseline="0" dirty="0">
                <a:solidFill>
                  <a:schemeClr val="tx1">
                    <a:lumMod val="85000"/>
                    <a:lumOff val="15000"/>
                  </a:schemeClr>
                </a:solidFill>
                <a:effectLst/>
                <a:latin typeface="+mj-lt"/>
                <a:ea typeface="+mn-ea"/>
                <a:cs typeface="+mn-cs"/>
              </a:defRPr>
            </a:lvl1pPr>
          </a:lstStyle>
          <a:p>
            <a:r>
              <a:rPr lang="en-US" altLang="zh-HK"/>
              <a:t>Click to edit Master title style</a:t>
            </a:r>
            <a:endParaRPr lang="en-US" dirty="0"/>
          </a:p>
        </p:txBody>
      </p:sp>
      <p:sp>
        <p:nvSpPr>
          <p:cNvPr id="3" name="Text Placeholder 2"/>
          <p:cNvSpPr>
            <a:spLocks noGrp="1"/>
          </p:cNvSpPr>
          <p:nvPr>
            <p:ph type="body" idx="1"/>
          </p:nvPr>
        </p:nvSpPr>
        <p:spPr>
          <a:xfrm>
            <a:off x="1172718" y="4682062"/>
            <a:ext cx="6803136" cy="502920"/>
          </a:xfrm>
        </p:spPr>
        <p:txBody>
          <a:bodyPr anchor="t">
            <a:normAutofit/>
          </a:bodyPr>
          <a:lstStyle>
            <a:lvl1pPr marL="0" indent="0" algn="ctr">
              <a:buNone/>
              <a:defRPr sz="1400">
                <a:solidFill>
                  <a:schemeClr val="tx1"/>
                </a:solidFill>
                <a:effectLst/>
              </a:defRPr>
            </a:lvl1pPr>
            <a:lvl2pPr marL="457200" indent="0">
              <a:buNone/>
              <a:defRPr sz="1400">
                <a:solidFill>
                  <a:schemeClr val="tx1">
                    <a:tint val="75000"/>
                  </a:schemeClr>
                </a:solidFill>
              </a:defRPr>
            </a:lvl2pPr>
            <a:lvl3pPr marL="914400" indent="0">
              <a:buNone/>
              <a:defRPr sz="14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HK"/>
              <a:t>Click to edit Master text styles</a:t>
            </a:r>
          </a:p>
        </p:txBody>
      </p:sp>
      <p:sp>
        <p:nvSpPr>
          <p:cNvPr id="4" name="Date Placeholder 3"/>
          <p:cNvSpPr>
            <a:spLocks noGrp="1"/>
          </p:cNvSpPr>
          <p:nvPr>
            <p:ph type="dt" sz="half" idx="10"/>
          </p:nvPr>
        </p:nvSpPr>
        <p:spPr>
          <a:xfrm>
            <a:off x="3931920" y="1325880"/>
            <a:ext cx="1280160" cy="457200"/>
          </a:xfrm>
        </p:spPr>
        <p:txBody>
          <a:bodyPr/>
          <a:lstStyle>
            <a:lvl1pPr algn="ctr">
              <a:defRPr lang="en-US" sz="1100" kern="1200" spc="0" baseline="0">
                <a:solidFill>
                  <a:srgbClr val="FFFFFF"/>
                </a:solidFill>
                <a:latin typeface="+mn-lt"/>
                <a:ea typeface="+mn-ea"/>
                <a:cs typeface="+mn-cs"/>
              </a:defRPr>
            </a:lvl1pPr>
          </a:lstStyle>
          <a:p>
            <a:fld id="{97669AF7-7BEB-44E4-9852-375E34362B5B}" type="datetime1">
              <a:rPr lang="en-US" smtClean="0"/>
              <a:t>2/24/2020</a:t>
            </a:fld>
            <a:endParaRPr lang="en-US" dirty="0"/>
          </a:p>
        </p:txBody>
      </p:sp>
      <p:sp>
        <p:nvSpPr>
          <p:cNvPr id="5" name="Footer Placeholder 4"/>
          <p:cNvSpPr>
            <a:spLocks noGrp="1"/>
          </p:cNvSpPr>
          <p:nvPr>
            <p:ph type="ftr" sz="quarter" idx="11"/>
          </p:nvPr>
        </p:nvSpPr>
        <p:spPr>
          <a:xfrm>
            <a:off x="1104679" y="5211060"/>
            <a:ext cx="4430268"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6453378" y="5211060"/>
            <a:ext cx="1584198" cy="228600"/>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7171769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a:t>Click to edit Master title style</a:t>
            </a:r>
            <a:endParaRPr lang="en-US" dirty="0"/>
          </a:p>
        </p:txBody>
      </p:sp>
      <p:sp>
        <p:nvSpPr>
          <p:cNvPr id="3" name="Content Placeholder 2"/>
          <p:cNvSpPr>
            <a:spLocks noGrp="1"/>
          </p:cNvSpPr>
          <p:nvPr>
            <p:ph sz="half" idx="1"/>
          </p:nvPr>
        </p:nvSpPr>
        <p:spPr>
          <a:xfrm>
            <a:off x="73152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ltLang="zh-HK"/>
              <a:t>Click to 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en-US" dirty="0"/>
          </a:p>
        </p:txBody>
      </p:sp>
      <p:sp>
        <p:nvSpPr>
          <p:cNvPr id="4" name="Content Placeholder 3"/>
          <p:cNvSpPr>
            <a:spLocks noGrp="1"/>
          </p:cNvSpPr>
          <p:nvPr>
            <p:ph sz="half" idx="2"/>
          </p:nvPr>
        </p:nvSpPr>
        <p:spPr>
          <a:xfrm>
            <a:off x="475488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ltLang="zh-HK"/>
              <a:t>Click to 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en-US" dirty="0"/>
          </a:p>
        </p:txBody>
      </p:sp>
      <p:sp>
        <p:nvSpPr>
          <p:cNvPr id="5" name="Date Placeholder 4"/>
          <p:cNvSpPr>
            <a:spLocks noGrp="1"/>
          </p:cNvSpPr>
          <p:nvPr>
            <p:ph type="dt" sz="half" idx="10"/>
          </p:nvPr>
        </p:nvSpPr>
        <p:spPr/>
        <p:txBody>
          <a:bodyPr/>
          <a:lstStyle/>
          <a:p>
            <a:fld id="{62D6E202-B606-4609-B914-27C9371A1F6D}" type="datetime1">
              <a:rPr lang="en-US" smtClean="0"/>
              <a:t>2/24/2020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0629878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a:t>Click to edit Master title style</a:t>
            </a:r>
            <a:endParaRPr lang="en-US" dirty="0"/>
          </a:p>
        </p:txBody>
      </p:sp>
      <p:sp>
        <p:nvSpPr>
          <p:cNvPr id="3" name="Text Placeholder 2"/>
          <p:cNvSpPr>
            <a:spLocks noGrp="1"/>
          </p:cNvSpPr>
          <p:nvPr>
            <p:ph type="body" idx="1"/>
          </p:nvPr>
        </p:nvSpPr>
        <p:spPr>
          <a:xfrm>
            <a:off x="731520" y="2074334"/>
            <a:ext cx="365760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HK"/>
              <a:t>Click to edit Master text styles</a:t>
            </a:r>
          </a:p>
        </p:txBody>
      </p:sp>
      <p:sp>
        <p:nvSpPr>
          <p:cNvPr id="4" name="Content Placeholder 3"/>
          <p:cNvSpPr>
            <a:spLocks noGrp="1"/>
          </p:cNvSpPr>
          <p:nvPr>
            <p:ph sz="half" idx="2"/>
          </p:nvPr>
        </p:nvSpPr>
        <p:spPr>
          <a:xfrm>
            <a:off x="731520" y="2755898"/>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ltLang="zh-HK"/>
              <a:t>Click to 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en-US" dirty="0"/>
          </a:p>
        </p:txBody>
      </p:sp>
      <p:sp>
        <p:nvSpPr>
          <p:cNvPr id="5" name="Text Placeholder 4"/>
          <p:cNvSpPr>
            <a:spLocks noGrp="1"/>
          </p:cNvSpPr>
          <p:nvPr>
            <p:ph type="body" sz="quarter" idx="3"/>
          </p:nvPr>
        </p:nvSpPr>
        <p:spPr>
          <a:xfrm>
            <a:off x="4754880" y="2074334"/>
            <a:ext cx="365760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HK"/>
              <a:t>Click to edit Master text styles</a:t>
            </a:r>
          </a:p>
        </p:txBody>
      </p:sp>
      <p:sp>
        <p:nvSpPr>
          <p:cNvPr id="6" name="Content Placeholder 5"/>
          <p:cNvSpPr>
            <a:spLocks noGrp="1"/>
          </p:cNvSpPr>
          <p:nvPr>
            <p:ph sz="quarter" idx="4"/>
          </p:nvPr>
        </p:nvSpPr>
        <p:spPr>
          <a:xfrm>
            <a:off x="4754880" y="2756581"/>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ltLang="zh-HK"/>
              <a:t>Click to 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en-US" dirty="0"/>
          </a:p>
        </p:txBody>
      </p:sp>
      <p:sp>
        <p:nvSpPr>
          <p:cNvPr id="7" name="Date Placeholder 6"/>
          <p:cNvSpPr>
            <a:spLocks noGrp="1"/>
          </p:cNvSpPr>
          <p:nvPr>
            <p:ph type="dt" sz="half" idx="10"/>
          </p:nvPr>
        </p:nvSpPr>
        <p:spPr/>
        <p:txBody>
          <a:bodyPr/>
          <a:lstStyle/>
          <a:p>
            <a:fld id="{62D6E202-B606-4609-B914-27C9371A1F6D}" type="datetime1">
              <a:rPr lang="en-US" smtClean="0"/>
              <a:t>2/24/2020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4749555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a:t>Click to edit Master title style</a:t>
            </a:r>
            <a:endParaRPr lang="en-US" dirty="0"/>
          </a:p>
        </p:txBody>
      </p:sp>
      <p:sp>
        <p:nvSpPr>
          <p:cNvPr id="3" name="Date Placeholder 2"/>
          <p:cNvSpPr>
            <a:spLocks noGrp="1"/>
          </p:cNvSpPr>
          <p:nvPr>
            <p:ph type="dt" sz="half" idx="10"/>
          </p:nvPr>
        </p:nvSpPr>
        <p:spPr/>
        <p:txBody>
          <a:bodyPr/>
          <a:lstStyle/>
          <a:p>
            <a:fld id="{1775B394-D9F9-4F0C-B15D-605F45CB9E9F}" type="datetime1">
              <a:rPr lang="en-US" smtClean="0"/>
              <a:t>2/24/2020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09021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667345-2558-425A-8533-9BFDBCE15005}" type="datetime1">
              <a:rPr lang="en-US" smtClean="0"/>
              <a:t>2/24/2020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40580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6765290" y="173736"/>
            <a:ext cx="2194560" cy="65105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7392"/>
            <a:ext cx="1823085" cy="1645920"/>
          </a:xfrm>
        </p:spPr>
        <p:txBody>
          <a:bodyPr anchor="b">
            <a:normAutofit/>
          </a:bodyPr>
          <a:lstStyle>
            <a:lvl1pPr algn="l" defTabSz="914400" rtl="0" eaLnBrk="1" latinLnBrk="0" hangingPunct="1">
              <a:lnSpc>
                <a:spcPct val="90000"/>
              </a:lnSpc>
              <a:spcBef>
                <a:spcPct val="0"/>
              </a:spcBef>
              <a:buNone/>
              <a:defRPr lang="en-US" sz="2400" b="0" kern="1200" cap="none" spc="0" baseline="0" dirty="0">
                <a:solidFill>
                  <a:schemeClr val="tx1"/>
                </a:solidFill>
                <a:effectLst/>
                <a:latin typeface="+mj-lt"/>
                <a:ea typeface="+mn-ea"/>
                <a:cs typeface="+mn-cs"/>
              </a:defRPr>
            </a:lvl1pPr>
          </a:lstStyle>
          <a:p>
            <a:r>
              <a:rPr lang="en-US" altLang="zh-HK"/>
              <a:t>Click to edit Master title style</a:t>
            </a:r>
            <a:endParaRPr lang="en-US" dirty="0"/>
          </a:p>
        </p:txBody>
      </p:sp>
      <p:sp>
        <p:nvSpPr>
          <p:cNvPr id="3" name="Content Placeholder 2"/>
          <p:cNvSpPr>
            <a:spLocks noGrp="1"/>
          </p:cNvSpPr>
          <p:nvPr>
            <p:ph idx="1"/>
          </p:nvPr>
        </p:nvSpPr>
        <p:spPr>
          <a:xfrm>
            <a:off x="668976" y="907143"/>
            <a:ext cx="5428856" cy="5043714"/>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ltLang="zh-HK"/>
              <a:t>Click to 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en-US" dirty="0"/>
          </a:p>
        </p:txBody>
      </p:sp>
      <p:sp>
        <p:nvSpPr>
          <p:cNvPr id="4" name="Text Placeholder 3"/>
          <p:cNvSpPr>
            <a:spLocks noGrp="1"/>
          </p:cNvSpPr>
          <p:nvPr>
            <p:ph type="body" sz="half" idx="2"/>
          </p:nvPr>
        </p:nvSpPr>
        <p:spPr>
          <a:xfrm>
            <a:off x="6972300" y="2286000"/>
            <a:ext cx="1823085" cy="3505200"/>
          </a:xfrm>
        </p:spPr>
        <p:txBody>
          <a:bodyPr>
            <a:normAutofit/>
          </a:bodyPr>
          <a:lstStyle>
            <a:lvl1pPr marL="0" indent="0">
              <a:lnSpc>
                <a:spcPct val="110000"/>
              </a:lnSpc>
              <a:spcBef>
                <a:spcPts val="800"/>
              </a:spcBef>
              <a:buNone/>
              <a:defRPr sz="13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HK"/>
              <a:t>Click to edit Master text styles</a:t>
            </a:r>
          </a:p>
        </p:txBody>
      </p:sp>
      <p:sp>
        <p:nvSpPr>
          <p:cNvPr id="12" name="Rectangle 11"/>
          <p:cNvSpPr/>
          <p:nvPr/>
        </p:nvSpPr>
        <p:spPr>
          <a:xfrm>
            <a:off x="6868160" y="274320"/>
            <a:ext cx="1988820" cy="6309360"/>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5" name="Date Placeholder 4"/>
          <p:cNvSpPr>
            <a:spLocks noGrp="1"/>
          </p:cNvSpPr>
          <p:nvPr>
            <p:ph type="dt" sz="half" idx="10"/>
          </p:nvPr>
        </p:nvSpPr>
        <p:spPr/>
        <p:txBody>
          <a:bodyPr/>
          <a:lstStyle/>
          <a:p>
            <a:fld id="{62D6E202-B606-4609-B914-27C9371A1F6D}" type="datetime1">
              <a:rPr lang="en-US" smtClean="0"/>
              <a:t>2/24/2020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746008" y="6302326"/>
            <a:ext cx="1097280" cy="274320"/>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82795563"/>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Rectangle 9"/>
          <p:cNvSpPr/>
          <p:nvPr/>
        </p:nvSpPr>
        <p:spPr>
          <a:xfrm>
            <a:off x="6765290" y="173736"/>
            <a:ext cx="2194560" cy="65105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6868160" y="274320"/>
            <a:ext cx="1988820" cy="6309360"/>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3504"/>
            <a:ext cx="1824228" cy="1645920"/>
          </a:xfrm>
        </p:spPr>
        <p:txBody>
          <a:bodyPr anchor="b">
            <a:noAutofit/>
          </a:bodyPr>
          <a:lstStyle>
            <a:lvl1pPr algn="l">
              <a:defRPr sz="2400" b="0">
                <a:solidFill>
                  <a:schemeClr val="tx1"/>
                </a:solidFill>
                <a:latin typeface="+mj-lt"/>
              </a:defRPr>
            </a:lvl1pPr>
          </a:lstStyle>
          <a:p>
            <a:r>
              <a:rPr lang="en-US" altLang="zh-HK"/>
              <a:t>Click to edit Master title style</a:t>
            </a:r>
            <a:endParaRPr lang="en-US" dirty="0"/>
          </a:p>
        </p:txBody>
      </p:sp>
      <p:sp>
        <p:nvSpPr>
          <p:cNvPr id="3" name="Picture Placeholder 2"/>
          <p:cNvSpPr>
            <a:spLocks noGrp="1" noChangeAspect="1"/>
          </p:cNvSpPr>
          <p:nvPr>
            <p:ph type="pic" idx="1"/>
          </p:nvPr>
        </p:nvSpPr>
        <p:spPr>
          <a:xfrm>
            <a:off x="171449" y="173736"/>
            <a:ext cx="6398514" cy="6510528"/>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HK"/>
              <a:t>Click icon to add picture</a:t>
            </a:r>
            <a:endParaRPr lang="en-US" dirty="0"/>
          </a:p>
        </p:txBody>
      </p:sp>
      <p:sp>
        <p:nvSpPr>
          <p:cNvPr id="4" name="Text Placeholder 3"/>
          <p:cNvSpPr>
            <a:spLocks noGrp="1"/>
          </p:cNvSpPr>
          <p:nvPr>
            <p:ph type="body" sz="half" idx="2"/>
          </p:nvPr>
        </p:nvSpPr>
        <p:spPr>
          <a:xfrm>
            <a:off x="6972300" y="2286000"/>
            <a:ext cx="1824228" cy="3502152"/>
          </a:xfrm>
        </p:spPr>
        <p:txBody>
          <a:bodyPr>
            <a:normAutofit/>
          </a:bodyPr>
          <a:lstStyle>
            <a:lvl1pPr marL="0" indent="0" algn="l">
              <a:lnSpc>
                <a:spcPct val="110000"/>
              </a:lnSpc>
              <a:spcBef>
                <a:spcPts val="800"/>
              </a:spcBef>
              <a:buNone/>
              <a:defRPr sz="13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HK"/>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4907D986-8816-4272-A432-0437A28A9828}" type="datetime1">
              <a:rPr lang="en-US" smtClean="0"/>
              <a:t>2/24/2020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9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7797546" y="6309360"/>
            <a:ext cx="1097280" cy="274320"/>
          </a:xfrm>
        </p:spPr>
        <p:txBody>
          <a:bodyPr/>
          <a:lstStyle>
            <a:lvl1pPr>
              <a:defRPr>
                <a:solidFill>
                  <a:schemeClr val="tx1">
                    <a:lumMod val="75000"/>
                    <a:lumOff val="2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1954065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76022" y="173736"/>
            <a:ext cx="8791956" cy="6510528"/>
          </a:xfrm>
          <a:prstGeom prst="rect">
            <a:avLst/>
          </a:prstGeom>
          <a:solidFill>
            <a:schemeClr val="bg2"/>
          </a:solidFill>
          <a:ln w="6350" cap="flat" cmpd="sng" algn="ctr">
            <a:noFill/>
            <a:prstDash val="solid"/>
          </a:ln>
          <a:effectLst>
            <a:softEdge rad="0"/>
          </a:effectLst>
        </p:spPr>
      </p:sp>
      <p:sp>
        <p:nvSpPr>
          <p:cNvPr id="8" name="Rectangle 7"/>
          <p:cNvSpPr/>
          <p:nvPr/>
        </p:nvSpPr>
        <p:spPr>
          <a:xfrm>
            <a:off x="292608" y="292608"/>
            <a:ext cx="8558784" cy="6272784"/>
          </a:xfrm>
          <a:prstGeom prst="rect">
            <a:avLst/>
          </a:prstGeom>
          <a:noFill/>
          <a:ln w="6350" cap="sq" cmpd="sng" algn="ctr">
            <a:solidFill>
              <a:schemeClr val="tx1">
                <a:lumMod val="75000"/>
                <a:lumOff val="25000"/>
              </a:schemeClr>
            </a:solidFill>
            <a:prstDash val="solid"/>
            <a:miter lim="800000"/>
          </a:ln>
          <a:effectLst/>
        </p:spPr>
      </p:sp>
      <p:sp>
        <p:nvSpPr>
          <p:cNvPr id="2" name="Title Placeholder 1"/>
          <p:cNvSpPr>
            <a:spLocks noGrp="1"/>
          </p:cNvSpPr>
          <p:nvPr>
            <p:ph type="title"/>
          </p:nvPr>
        </p:nvSpPr>
        <p:spPr>
          <a:xfrm>
            <a:off x="731520" y="642594"/>
            <a:ext cx="7680960" cy="1371600"/>
          </a:xfrm>
          <a:prstGeom prst="rect">
            <a:avLst/>
          </a:prstGeom>
        </p:spPr>
        <p:txBody>
          <a:bodyPr vert="horz" lIns="91440" tIns="45720" rIns="91440" bIns="45720" rtlCol="0" anchor="ctr">
            <a:normAutofit/>
          </a:bodyPr>
          <a:lstStyle/>
          <a:p>
            <a:r>
              <a:rPr lang="en-US" altLang="zh-HK"/>
              <a:t>Click to edit Master title style</a:t>
            </a:r>
            <a:endParaRPr lang="en-US" dirty="0"/>
          </a:p>
        </p:txBody>
      </p:sp>
      <p:sp>
        <p:nvSpPr>
          <p:cNvPr id="3" name="Text Placeholder 2"/>
          <p:cNvSpPr>
            <a:spLocks noGrp="1"/>
          </p:cNvSpPr>
          <p:nvPr>
            <p:ph type="body" idx="1"/>
          </p:nvPr>
        </p:nvSpPr>
        <p:spPr>
          <a:xfrm>
            <a:off x="731520" y="2103120"/>
            <a:ext cx="7680960" cy="3931920"/>
          </a:xfrm>
          <a:prstGeom prst="rect">
            <a:avLst/>
          </a:prstGeom>
        </p:spPr>
        <p:txBody>
          <a:bodyPr vert="horz" lIns="91440" tIns="45720" rIns="91440" bIns="45720" rtlCol="0">
            <a:normAutofit/>
          </a:bodyPr>
          <a:lstStyle/>
          <a:p>
            <a:pPr lvl="0"/>
            <a:r>
              <a:rPr lang="en-US" altLang="zh-HK"/>
              <a:t>Click to 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en-US" dirty="0"/>
          </a:p>
        </p:txBody>
      </p:sp>
      <p:sp>
        <p:nvSpPr>
          <p:cNvPr id="4" name="Date Placeholder 3"/>
          <p:cNvSpPr>
            <a:spLocks noGrp="1"/>
          </p:cNvSpPr>
          <p:nvPr>
            <p:ph type="dt" sz="half" idx="2"/>
          </p:nvPr>
        </p:nvSpPr>
        <p:spPr>
          <a:xfrm>
            <a:off x="312142" y="6302326"/>
            <a:ext cx="2057400" cy="274320"/>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fld id="{62D6E202-B606-4609-B914-27C9371A1F6D}" type="datetime1">
              <a:rPr lang="en-US" smtClean="0"/>
              <a:t>2/24/2020</a:t>
            </a:fld>
            <a:endParaRPr lang="en-US" dirty="0"/>
          </a:p>
        </p:txBody>
      </p:sp>
      <p:sp>
        <p:nvSpPr>
          <p:cNvPr id="5" name="Footer Placeholder 4"/>
          <p:cNvSpPr>
            <a:spLocks noGrp="1"/>
          </p:cNvSpPr>
          <p:nvPr>
            <p:ph type="ftr" sz="quarter" idx="3"/>
          </p:nvPr>
        </p:nvSpPr>
        <p:spPr>
          <a:xfrm>
            <a:off x="2596896" y="6302326"/>
            <a:ext cx="3950208" cy="274320"/>
          </a:xfrm>
          <a:prstGeom prst="rect">
            <a:avLst/>
          </a:prstGeom>
        </p:spPr>
        <p:txBody>
          <a:bodyPr vert="horz" lIns="91440" tIns="45720" rIns="91440" bIns="45720" rtlCol="0" anchor="b"/>
          <a:lstStyle>
            <a:lvl1pPr algn="ctr">
              <a:defRPr sz="9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7753042" y="6302326"/>
            <a:ext cx="1097280" cy="274320"/>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1725483145"/>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sldNum="0" hdr="0" ftr="0" dt="0"/>
  <p:txStyles>
    <p:titleStyle>
      <a:lvl1pPr algn="l" defTabSz="914400" rtl="0" eaLnBrk="1" latinLnBrk="0" hangingPunct="1">
        <a:lnSpc>
          <a:spcPct val="90000"/>
        </a:lnSpc>
        <a:spcBef>
          <a:spcPct val="0"/>
        </a:spcBef>
        <a:buNone/>
        <a:defRPr lang="en-US" sz="40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twitter.com/hkpoliceforce/status/122463179713418854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www.elegislation.gov.hk/hk/cap228!zh-Hant-HK@2017-02-15T00:00:00/s20" TargetMode="External"/><Relationship Id="rId1" Type="http://schemas.openxmlformats.org/officeDocument/2006/relationships/slideLayout" Target="../slideLayouts/slideLayout2.xml"/><Relationship Id="rId5" Type="http://schemas.openxmlformats.org/officeDocument/2006/relationships/image" Target="../media/image17.sv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hyperlink" Target="https://www.chp.gov.hk/tc/index.html" TargetMode="External"/><Relationship Id="rId2" Type="http://schemas.openxmlformats.org/officeDocument/2006/relationships/hyperlink" Target="http://www.censtatd.gov.hk/home/index_tc.jsp" TargetMode="External"/><Relationship Id="rId1" Type="http://schemas.openxmlformats.org/officeDocument/2006/relationships/slideLayout" Target="../slideLayouts/slideLayout2.xml"/><Relationship Id="rId5" Type="http://schemas.openxmlformats.org/officeDocument/2006/relationships/hyperlink" Target="http://www.gov.hk/tc/residents/" TargetMode="External"/><Relationship Id="rId4" Type="http://schemas.openxmlformats.org/officeDocument/2006/relationships/hyperlink" Target="http://www.stats.gov.cn/"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hyperlink" Target="https://www.chp.gov.hk/tc/healthtopics/content/24/102466.htm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chp.gov.hk/tc/healthtopics/content/24/102466.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chp.gov.hk/files/pdf/govt_preparedness_and_response_plan_for_novel_infectious_disease_of_public_health_significance_chi.pdf" TargetMode="External"/><Relationship Id="rId2" Type="http://schemas.openxmlformats.org/officeDocument/2006/relationships/hyperlink" Target="https://www.chp.gov.hk/tc/healthtopics/content/24/102466.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hp.gov.hk/tc/healthtopics/content/24/102466.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chp.gov.hk/tc/healthtopics/content/24/102466.html"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edb.gov.hk/tc/edu-system/primary-secondary/applicable-to-primary-secondary/it-in-edu/information-literacy/il-index.html"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1.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8AC92D2-D6DE-4772-A874-5D65F883FCD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892" y="457200"/>
            <a:ext cx="8461207"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pic>
        <p:nvPicPr>
          <p:cNvPr id="4" name="Picture 3">
            <a:extLst>
              <a:ext uri="{FF2B5EF4-FFF2-40B4-BE49-F238E27FC236}">
                <a16:creationId xmlns:a16="http://schemas.microsoft.com/office/drawing/2014/main" id="{5D74D481-4C5C-4BD9-9D42-AB74AFC652F8}"/>
              </a:ext>
            </a:extLst>
          </p:cNvPr>
          <p:cNvPicPr>
            <a:picLocks noChangeAspect="1"/>
          </p:cNvPicPr>
          <p:nvPr/>
        </p:nvPicPr>
        <p:blipFill>
          <a:blip r:embed="rId2"/>
          <a:stretch>
            <a:fillRect/>
          </a:stretch>
        </p:blipFill>
        <p:spPr>
          <a:xfrm>
            <a:off x="618998" y="2763356"/>
            <a:ext cx="2813215" cy="2725301"/>
          </a:xfrm>
          <a:prstGeom prst="rect">
            <a:avLst/>
          </a:prstGeom>
        </p:spPr>
      </p:pic>
      <p:sp>
        <p:nvSpPr>
          <p:cNvPr id="11" name="Rectangle 10">
            <a:extLst>
              <a:ext uri="{FF2B5EF4-FFF2-40B4-BE49-F238E27FC236}">
                <a16:creationId xmlns:a16="http://schemas.microsoft.com/office/drawing/2014/main" id="{0F2E3678-25D0-49F9-9BD6-8D4D605650E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53" y="621793"/>
            <a:ext cx="8215884" cy="5614416"/>
          </a:xfrm>
          <a:prstGeom prst="rect">
            <a:avLst/>
          </a:prstGeom>
          <a:noFill/>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78FD68DA-43BA-4508-8DE2-BA9BB7B2FA5B}"/>
              </a:ext>
            </a:extLst>
          </p:cNvPr>
          <p:cNvSpPr>
            <a:spLocks noGrp="1"/>
          </p:cNvSpPr>
          <p:nvPr>
            <p:ph type="ctrTitle"/>
          </p:nvPr>
        </p:nvSpPr>
        <p:spPr>
          <a:xfrm>
            <a:off x="1801279" y="2971258"/>
            <a:ext cx="8697696" cy="2231499"/>
          </a:xfrm>
        </p:spPr>
        <p:txBody>
          <a:bodyPr>
            <a:noAutofit/>
          </a:bodyPr>
          <a:lstStyle/>
          <a:p>
            <a:r>
              <a:rPr lang="en-US" altLang="zh-TW" sz="2800" b="1" dirty="0" smtClean="0">
                <a:solidFill>
                  <a:schemeClr val="tx1">
                    <a:lumMod val="75000"/>
                    <a:lumOff val="25000"/>
                  </a:schemeClr>
                </a:solidFill>
                <a:latin typeface="微軟正黑體" panose="020B0604030504040204" pitchFamily="34" charset="-120"/>
                <a:ea typeface="微軟正黑體" panose="020B0604030504040204" pitchFamily="34" charset="-120"/>
              </a:rPr>
              <a:t>2019</a:t>
            </a:r>
            <a:r>
              <a:rPr lang="zh-TW" altLang="en-US" sz="2800" b="1" dirty="0" smtClean="0">
                <a:solidFill>
                  <a:schemeClr val="tx1">
                    <a:lumMod val="75000"/>
                    <a:lumOff val="25000"/>
                  </a:schemeClr>
                </a:solidFill>
                <a:latin typeface="微軟正黑體" panose="020B0604030504040204" pitchFamily="34" charset="-120"/>
                <a:ea typeface="微軟正黑體" panose="020B0604030504040204" pitchFamily="34" charset="-120"/>
              </a:rPr>
              <a:t>冠狀病毒病 </a:t>
            </a:r>
            <a:r>
              <a:rPr lang="en-US" altLang="zh-TW" sz="2800" b="1" dirty="0" smtClean="0">
                <a:solidFill>
                  <a:schemeClr val="tx1">
                    <a:lumMod val="75000"/>
                    <a:lumOff val="25000"/>
                  </a:schemeClr>
                </a:solidFill>
                <a:latin typeface="微軟正黑體" panose="020B0604030504040204" pitchFamily="34" charset="-120"/>
                <a:ea typeface="微軟正黑體" panose="020B0604030504040204" pitchFamily="34" charset="-120"/>
              </a:rPr>
              <a:t>(COVID-19)﹕</a:t>
            </a:r>
            <a:r>
              <a:rPr lang="en-US" altLang="zh-TW" sz="2800" b="1" dirty="0">
                <a:solidFill>
                  <a:schemeClr val="tx1">
                    <a:lumMod val="75000"/>
                    <a:lumOff val="25000"/>
                  </a:schemeClr>
                </a:solidFill>
                <a:latin typeface="微軟正黑體" panose="020B0604030504040204" pitchFamily="34" charset="-120"/>
                <a:ea typeface="微軟正黑體" panose="020B0604030504040204" pitchFamily="34" charset="-120"/>
              </a:rPr>
              <a:t/>
            </a:r>
            <a:br>
              <a:rPr lang="en-US" altLang="zh-TW" sz="2800" b="1" dirty="0">
                <a:solidFill>
                  <a:schemeClr val="tx1">
                    <a:lumMod val="75000"/>
                    <a:lumOff val="25000"/>
                  </a:schemeClr>
                </a:solidFill>
                <a:latin typeface="微軟正黑體" panose="020B0604030504040204" pitchFamily="34" charset="-120"/>
                <a:ea typeface="微軟正黑體" panose="020B0604030504040204" pitchFamily="34" charset="-120"/>
              </a:rPr>
            </a:br>
            <a:r>
              <a:rPr lang="en-US" altLang="zh-TW" sz="3200" b="1" dirty="0">
                <a:solidFill>
                  <a:schemeClr val="tx1">
                    <a:lumMod val="75000"/>
                    <a:lumOff val="25000"/>
                  </a:schemeClr>
                </a:solidFill>
                <a:latin typeface="微軟正黑體" panose="020B0604030504040204" pitchFamily="34" charset="-120"/>
                <a:ea typeface="微軟正黑體" panose="020B0604030504040204" pitchFamily="34" charset="-120"/>
              </a:rPr>
              <a:t/>
            </a:r>
            <a:br>
              <a:rPr lang="en-US" altLang="zh-TW" sz="3200" b="1" dirty="0">
                <a:solidFill>
                  <a:schemeClr val="tx1">
                    <a:lumMod val="75000"/>
                    <a:lumOff val="25000"/>
                  </a:schemeClr>
                </a:solidFill>
                <a:latin typeface="微軟正黑體" panose="020B0604030504040204" pitchFamily="34" charset="-120"/>
                <a:ea typeface="微軟正黑體" panose="020B0604030504040204" pitchFamily="34" charset="-120"/>
              </a:rPr>
            </a:br>
            <a:r>
              <a:rPr lang="zh-TW" altLang="en-US" sz="3200" b="1" dirty="0">
                <a:solidFill>
                  <a:schemeClr val="tx1">
                    <a:lumMod val="75000"/>
                    <a:lumOff val="25000"/>
                  </a:schemeClr>
                </a:solidFill>
                <a:latin typeface="微軟正黑體" panose="020B0604030504040204" pitchFamily="34" charset="-120"/>
                <a:ea typeface="微軟正黑體" panose="020B0604030504040204" pitchFamily="34" charset="-120"/>
              </a:rPr>
              <a:t>「難分真與假？！」</a:t>
            </a:r>
            <a:endParaRPr lang="en-US" sz="3200" b="1" dirty="0">
              <a:solidFill>
                <a:schemeClr val="tx1">
                  <a:lumMod val="75000"/>
                  <a:lumOff val="25000"/>
                </a:schemeClr>
              </a:solidFill>
              <a:latin typeface="微軟正黑體" panose="020B0604030504040204" pitchFamily="34" charset="-120"/>
              <a:ea typeface="微軟正黑體" panose="020B0604030504040204" pitchFamily="34" charset="-120"/>
            </a:endParaRPr>
          </a:p>
        </p:txBody>
      </p:sp>
      <p:sp>
        <p:nvSpPr>
          <p:cNvPr id="3" name="Subtitle 2">
            <a:extLst>
              <a:ext uri="{FF2B5EF4-FFF2-40B4-BE49-F238E27FC236}">
                <a16:creationId xmlns:a16="http://schemas.microsoft.com/office/drawing/2014/main" id="{A8E9CFF2-3777-4FF4-A759-8491175B0B7C}"/>
              </a:ext>
            </a:extLst>
          </p:cNvPr>
          <p:cNvSpPr>
            <a:spLocks noGrp="1"/>
          </p:cNvSpPr>
          <p:nvPr>
            <p:ph type="subTitle" idx="1"/>
          </p:nvPr>
        </p:nvSpPr>
        <p:spPr>
          <a:xfrm>
            <a:off x="1560209" y="1550752"/>
            <a:ext cx="6555973" cy="2053566"/>
          </a:xfrm>
        </p:spPr>
        <p:txBody>
          <a:bodyPr>
            <a:normAutofit/>
          </a:bodyPr>
          <a:lstStyle/>
          <a:p>
            <a:pPr>
              <a:spcAft>
                <a:spcPts val="600"/>
              </a:spcAft>
            </a:pPr>
            <a:r>
              <a:rPr lang="zh-TW" altLang="en-US" sz="3200" b="1" dirty="0">
                <a:solidFill>
                  <a:srgbClr val="0070C0"/>
                </a:solidFill>
                <a:latin typeface="微軟正黑體" panose="020B0604030504040204" pitchFamily="34" charset="-120"/>
                <a:ea typeface="微軟正黑體" panose="020B0604030504040204" pitchFamily="34" charset="-120"/>
              </a:rPr>
              <a:t>高中通識教育科 </a:t>
            </a:r>
            <a:r>
              <a:rPr lang="en-US" altLang="zh-TW" sz="3200" b="1" dirty="0">
                <a:solidFill>
                  <a:srgbClr val="0070C0"/>
                </a:solidFill>
                <a:latin typeface="微軟正黑體" panose="020B0604030504040204" pitchFamily="34" charset="-120"/>
                <a:ea typeface="微軟正黑體" panose="020B0604030504040204" pitchFamily="34" charset="-120"/>
              </a:rPr>
              <a:t>X </a:t>
            </a:r>
            <a:r>
              <a:rPr lang="zh-TW" altLang="en-US" sz="3200" b="1" dirty="0">
                <a:solidFill>
                  <a:srgbClr val="0070C0"/>
                </a:solidFill>
                <a:latin typeface="微軟正黑體" panose="020B0604030504040204" pitchFamily="34" charset="-120"/>
                <a:ea typeface="微軟正黑體" panose="020B0604030504040204" pitchFamily="34" charset="-120"/>
              </a:rPr>
              <a:t>資訊素養 </a:t>
            </a:r>
            <a:r>
              <a:rPr lang="en-US" altLang="zh-TW" sz="3200" b="1" dirty="0">
                <a:solidFill>
                  <a:srgbClr val="0070C0"/>
                </a:solidFill>
                <a:latin typeface="微軟正黑體" panose="020B0604030504040204" pitchFamily="34" charset="-120"/>
                <a:ea typeface="微軟正黑體" panose="020B0604030504040204" pitchFamily="34" charset="-120"/>
              </a:rPr>
              <a:t>﹕</a:t>
            </a:r>
          </a:p>
          <a:p>
            <a:pPr>
              <a:spcAft>
                <a:spcPts val="600"/>
              </a:spcAft>
            </a:pPr>
            <a:r>
              <a:rPr lang="zh-TW" altLang="en-US" sz="3200" b="1" dirty="0">
                <a:solidFill>
                  <a:srgbClr val="0070C0"/>
                </a:solidFill>
                <a:latin typeface="微軟正黑體" panose="020B0604030504040204" pitchFamily="34" charset="-120"/>
                <a:ea typeface="微軟正黑體" panose="020B0604030504040204" pitchFamily="34" charset="-120"/>
              </a:rPr>
              <a:t>「家長篇」</a:t>
            </a:r>
            <a:endParaRPr lang="en-US" sz="3200" b="1" dirty="0">
              <a:solidFill>
                <a:srgbClr val="0070C0"/>
              </a:solidFill>
              <a:latin typeface="微軟正黑體" panose="020B0604030504040204" pitchFamily="34" charset="-120"/>
              <a:ea typeface="微軟正黑體" panose="020B0604030504040204" pitchFamily="34" charset="-120"/>
            </a:endParaRPr>
          </a:p>
        </p:txBody>
      </p:sp>
      <p:sp>
        <p:nvSpPr>
          <p:cNvPr id="13" name="Rectangle 12">
            <a:extLst>
              <a:ext uri="{FF2B5EF4-FFF2-40B4-BE49-F238E27FC236}">
                <a16:creationId xmlns:a16="http://schemas.microsoft.com/office/drawing/2014/main" id="{63A45CD5-61B0-48E1-8090-7584418C274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6173" y="446824"/>
            <a:ext cx="144018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C6D4C1FD-C274-4FA8-939A-09E6498EFC7D}"/>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361898" y="446823"/>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13D4426-8AD5-43D7-8033-05DBB3BFE65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630628" y="446823"/>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1EC8029B-C6E2-4459-859A-7539865E0066}"/>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361898" y="1092118"/>
            <a:ext cx="1268730"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3737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FE690-3D6E-45E8-9935-7ADD3BA54434}"/>
              </a:ext>
            </a:extLst>
          </p:cNvPr>
          <p:cNvSpPr>
            <a:spLocks noGrp="1"/>
          </p:cNvSpPr>
          <p:nvPr>
            <p:ph type="title"/>
          </p:nvPr>
        </p:nvSpPr>
        <p:spPr>
          <a:xfrm>
            <a:off x="744728" y="520694"/>
            <a:ext cx="7654544" cy="1527078"/>
          </a:xfrm>
        </p:spPr>
        <p:txBody>
          <a:bodyPr>
            <a:normAutofit fontScale="90000"/>
          </a:bodyPr>
          <a:lstStyle/>
          <a:p>
            <a:r>
              <a:rPr lang="en-US" altLang="zh-HK" b="1" dirty="0">
                <a:latin typeface="微軟正黑體" panose="020B0604030504040204" pitchFamily="34" charset="-120"/>
                <a:ea typeface="微軟正黑體" panose="020B0604030504040204" pitchFamily="34" charset="-120"/>
              </a:rPr>
              <a:t>3.2. </a:t>
            </a:r>
            <a:r>
              <a:rPr lang="zh-TW" altLang="en-US" b="1" dirty="0">
                <a:solidFill>
                  <a:srgbClr val="0070C0"/>
                </a:solidFill>
                <a:latin typeface="微軟正黑體" panose="020B0604030504040204" pitchFamily="34" charset="-120"/>
                <a:ea typeface="微軟正黑體" panose="020B0604030504040204" pitchFamily="34" charset="-120"/>
              </a:rPr>
              <a:t>「多提問，再查證」</a:t>
            </a:r>
            <a:r>
              <a:rPr lang="en-US" altLang="zh-TW" b="1" dirty="0">
                <a:solidFill>
                  <a:srgbClr val="0070C0"/>
                </a:solidFill>
                <a:latin typeface="微軟正黑體" panose="020B0604030504040204" pitchFamily="34" charset="-120"/>
                <a:ea typeface="微軟正黑體" panose="020B0604030504040204" pitchFamily="34" charset="-120"/>
              </a:rPr>
              <a:t/>
            </a:r>
            <a:br>
              <a:rPr lang="en-US" altLang="zh-TW" b="1" dirty="0">
                <a:solidFill>
                  <a:srgbClr val="0070C0"/>
                </a:solidFill>
                <a:latin typeface="微軟正黑體" panose="020B0604030504040204" pitchFamily="34" charset="-120"/>
                <a:ea typeface="微軟正黑體" panose="020B0604030504040204" pitchFamily="34" charset="-120"/>
              </a:rPr>
            </a:br>
            <a:r>
              <a:rPr lang="en-US" altLang="zh-TW" b="1" dirty="0">
                <a:latin typeface="微軟正黑體" panose="020B0604030504040204" pitchFamily="34" charset="-120"/>
                <a:ea typeface="微軟正黑體" panose="020B0604030504040204" pitchFamily="34" charset="-120"/>
              </a:rPr>
              <a:t>—</a:t>
            </a:r>
            <a:r>
              <a:rPr lang="zh-TW" altLang="en-US" b="1" dirty="0">
                <a:latin typeface="微軟正黑體" panose="020B0604030504040204" pitchFamily="34" charset="-120"/>
                <a:ea typeface="微軟正黑體" panose="020B0604030504040204" pitchFamily="34" charset="-120"/>
              </a:rPr>
              <a:t>培養子女明辨性思維及求真的精神</a:t>
            </a:r>
            <a:r>
              <a:rPr lang="en-US" altLang="zh-TW" b="1" dirty="0">
                <a:latin typeface="微軟正黑體" panose="020B0604030504040204" pitchFamily="34" charset="-120"/>
                <a:ea typeface="微軟正黑體" panose="020B0604030504040204" pitchFamily="34" charset="-120"/>
              </a:rPr>
              <a:t/>
            </a:r>
            <a:br>
              <a:rPr lang="en-US" altLang="zh-TW" b="1" dirty="0">
                <a:latin typeface="微軟正黑體" panose="020B0604030504040204" pitchFamily="34" charset="-120"/>
                <a:ea typeface="微軟正黑體" panose="020B0604030504040204" pitchFamily="34" charset="-120"/>
              </a:rPr>
            </a:br>
            <a:endParaRPr lang="zh-HK" altLang="en-US" dirty="0">
              <a:latin typeface="微軟正黑體" panose="020B0604030504040204" pitchFamily="34" charset="-120"/>
              <a:ea typeface="微軟正黑體" panose="020B0604030504040204" pitchFamily="34" charset="-120"/>
            </a:endParaRPr>
          </a:p>
        </p:txBody>
      </p:sp>
      <p:sp>
        <p:nvSpPr>
          <p:cNvPr id="3" name="Content Placeholder 2">
            <a:extLst>
              <a:ext uri="{FF2B5EF4-FFF2-40B4-BE49-F238E27FC236}">
                <a16:creationId xmlns:a16="http://schemas.microsoft.com/office/drawing/2014/main" id="{75BE346E-38F5-4985-B3E8-E2B287367F33}"/>
              </a:ext>
            </a:extLst>
          </p:cNvPr>
          <p:cNvSpPr>
            <a:spLocks noGrp="1"/>
          </p:cNvSpPr>
          <p:nvPr>
            <p:ph idx="1"/>
          </p:nvPr>
        </p:nvSpPr>
        <p:spPr>
          <a:xfrm>
            <a:off x="594360" y="1784480"/>
            <a:ext cx="7913625" cy="4239191"/>
          </a:xfrm>
        </p:spPr>
        <p:txBody>
          <a:bodyPr>
            <a:normAutofit/>
          </a:bodyPr>
          <a:lstStyle/>
          <a:p>
            <a:pPr marL="0" indent="0">
              <a:buNone/>
            </a:pPr>
            <a:r>
              <a:rPr lang="zh-TW" altLang="en-US" dirty="0">
                <a:latin typeface="微軟正黑體" panose="020B0604030504040204" pitchFamily="34" charset="-120"/>
                <a:ea typeface="微軟正黑體" panose="020B0604030504040204" pitchFamily="34" charset="-120"/>
              </a:rPr>
              <a:t>培養子女慎思明辨的精神和能力並非朝夕之事，</a:t>
            </a:r>
            <a:r>
              <a:rPr lang="zh-TW" altLang="en-US" b="1" dirty="0">
                <a:latin typeface="微軟正黑體" panose="020B0604030504040204" pitchFamily="34" charset="-120"/>
                <a:ea typeface="微軟正黑體" panose="020B0604030504040204" pitchFamily="34" charset="-120"/>
              </a:rPr>
              <a:t>必須持之以恆</a:t>
            </a:r>
            <a:r>
              <a:rPr lang="zh-TW" altLang="en-US" dirty="0">
                <a:latin typeface="微軟正黑體" panose="020B0604030504040204" pitchFamily="34" charset="-120"/>
                <a:ea typeface="微軟正黑體" panose="020B0604030504040204" pitchFamily="34" charset="-120"/>
              </a:rPr>
              <a:t>。父母應循循善誘地引發子女反思，並主動去探求真相。透過不同的提問，可以引發子女的求知精神，建議提問方式如下</a:t>
            </a:r>
            <a:r>
              <a:rPr lang="en-US" altLang="zh-TW" dirty="0">
                <a:latin typeface="微軟正黑體" panose="020B0604030504040204" pitchFamily="34" charset="-120"/>
                <a:ea typeface="微軟正黑體" panose="020B0604030504040204" pitchFamily="34" charset="-120"/>
              </a:rPr>
              <a:t>﹕</a:t>
            </a:r>
          </a:p>
          <a:p>
            <a:pPr marL="0" indent="0">
              <a:buNone/>
            </a:pPr>
            <a:endParaRPr lang="en-US" altLang="zh-TW" dirty="0">
              <a:latin typeface="微軟正黑體" panose="020B0604030504040204" pitchFamily="34" charset="-120"/>
              <a:ea typeface="微軟正黑體" panose="020B0604030504040204" pitchFamily="34" charset="-120"/>
            </a:endParaRPr>
          </a:p>
          <a:p>
            <a:pPr marL="0" indent="0">
              <a:buNone/>
            </a:pPr>
            <a:endParaRPr lang="en-US" altLang="zh-TW" dirty="0">
              <a:latin typeface="微軟正黑體" panose="020B0604030504040204" pitchFamily="34" charset="-120"/>
              <a:ea typeface="微軟正黑體" panose="020B0604030504040204" pitchFamily="34" charset="-120"/>
            </a:endParaRPr>
          </a:p>
        </p:txBody>
      </p:sp>
      <p:sp>
        <p:nvSpPr>
          <p:cNvPr id="4" name="Speech Bubble: Rectangle with Corners Rounded 3">
            <a:extLst>
              <a:ext uri="{FF2B5EF4-FFF2-40B4-BE49-F238E27FC236}">
                <a16:creationId xmlns:a16="http://schemas.microsoft.com/office/drawing/2014/main" id="{A814B41C-F088-4A9F-993D-7BB21ADB232D}"/>
              </a:ext>
            </a:extLst>
          </p:cNvPr>
          <p:cNvSpPr/>
          <p:nvPr/>
        </p:nvSpPr>
        <p:spPr>
          <a:xfrm>
            <a:off x="816464" y="2767016"/>
            <a:ext cx="7511071" cy="775699"/>
          </a:xfrm>
          <a:prstGeom prst="wedgeRoundRectCallout">
            <a:avLst>
              <a:gd name="adj1" fmla="val -47440"/>
              <a:gd name="adj2" fmla="val 100822"/>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a:solidFill>
                  <a:srgbClr val="002060"/>
                </a:solidFill>
                <a:latin typeface="微軟正黑體" panose="020B0604030504040204" pitchFamily="34" charset="-120"/>
                <a:ea typeface="微軟正黑體" panose="020B0604030504040204" pitchFamily="34" charset="-120"/>
              </a:rPr>
              <a:t>謝謝今天你傳給我的訊息，頗有意思！是誰傳給你的啊？</a:t>
            </a:r>
            <a:endParaRPr lang="en-US" altLang="zh-TW" b="1" dirty="0">
              <a:solidFill>
                <a:srgbClr val="002060"/>
              </a:solidFill>
              <a:latin typeface="微軟正黑體" panose="020B0604030504040204" pitchFamily="34" charset="-120"/>
              <a:ea typeface="微軟正黑體" panose="020B0604030504040204" pitchFamily="34" charset="-120"/>
            </a:endParaRPr>
          </a:p>
          <a:p>
            <a:pPr algn="ctr"/>
            <a:r>
              <a:rPr lang="zh-TW" altLang="en-US" dirty="0">
                <a:solidFill>
                  <a:srgbClr val="002060"/>
                </a:solidFill>
                <a:latin typeface="微軟正黑體" panose="020B0604030504040204" pitchFamily="34" charset="-120"/>
                <a:ea typeface="微軟正黑體" panose="020B0604030504040204" pitchFamily="34" charset="-120"/>
              </a:rPr>
              <a:t> </a:t>
            </a:r>
            <a:r>
              <a:rPr lang="en-US" altLang="zh-TW" dirty="0">
                <a:solidFill>
                  <a:srgbClr val="002060"/>
                </a:solidFill>
                <a:latin typeface="微軟正黑體" panose="020B0604030504040204" pitchFamily="34" charset="-120"/>
                <a:ea typeface="微軟正黑體" panose="020B0604030504040204" pitchFamily="34" charset="-120"/>
              </a:rPr>
              <a:t>(</a:t>
            </a:r>
            <a:r>
              <a:rPr lang="zh-TW" altLang="en-US" dirty="0">
                <a:solidFill>
                  <a:srgbClr val="002060"/>
                </a:solidFill>
                <a:latin typeface="微軟正黑體" panose="020B0604030504040204" pitchFamily="34" charset="-120"/>
                <a:ea typeface="微軟正黑體" panose="020B0604030504040204" pitchFamily="34" charset="-120"/>
              </a:rPr>
              <a:t>註</a:t>
            </a:r>
            <a:r>
              <a:rPr lang="en-US" altLang="zh-TW" dirty="0">
                <a:solidFill>
                  <a:srgbClr val="002060"/>
                </a:solidFill>
                <a:latin typeface="微軟正黑體" panose="020B0604030504040204" pitchFamily="34" charset="-120"/>
                <a:ea typeface="微軟正黑體" panose="020B0604030504040204" pitchFamily="34" charset="-120"/>
              </a:rPr>
              <a:t>﹕</a:t>
            </a:r>
            <a:r>
              <a:rPr lang="zh-TW" altLang="en-US" dirty="0">
                <a:solidFill>
                  <a:srgbClr val="002060"/>
                </a:solidFill>
                <a:latin typeface="微軟正黑體" panose="020B0604030504040204" pitchFamily="34" charset="-120"/>
                <a:ea typeface="微軟正黑體" panose="020B0604030504040204" pitchFamily="34" charset="-120"/>
              </a:rPr>
              <a:t>嘗試了解傳送者的資料和背景</a:t>
            </a:r>
            <a:r>
              <a:rPr lang="en-US" altLang="zh-TW" dirty="0">
                <a:solidFill>
                  <a:srgbClr val="002060"/>
                </a:solidFill>
                <a:latin typeface="微軟正黑體" panose="020B0604030504040204" pitchFamily="34" charset="-120"/>
                <a:ea typeface="微軟正黑體" panose="020B0604030504040204" pitchFamily="34" charset="-120"/>
              </a:rPr>
              <a:t>)</a:t>
            </a:r>
          </a:p>
        </p:txBody>
      </p:sp>
      <p:sp>
        <p:nvSpPr>
          <p:cNvPr id="7" name="Speech Bubble: Rectangle with Corners Rounded 6">
            <a:extLst>
              <a:ext uri="{FF2B5EF4-FFF2-40B4-BE49-F238E27FC236}">
                <a16:creationId xmlns:a16="http://schemas.microsoft.com/office/drawing/2014/main" id="{C77CF476-BA80-4512-9569-917DB85C18A7}"/>
              </a:ext>
            </a:extLst>
          </p:cNvPr>
          <p:cNvSpPr/>
          <p:nvPr/>
        </p:nvSpPr>
        <p:spPr>
          <a:xfrm>
            <a:off x="895096" y="4067189"/>
            <a:ext cx="7654544" cy="775700"/>
          </a:xfrm>
          <a:prstGeom prst="wedgeRoundRectCallout">
            <a:avLst>
              <a:gd name="adj1" fmla="val -43370"/>
              <a:gd name="adj2" fmla="val 94159"/>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a:solidFill>
                  <a:srgbClr val="002060"/>
                </a:solidFill>
                <a:latin typeface="微軟正黑體" panose="020B0604030504040204" pitchFamily="34" charset="-120"/>
                <a:ea typeface="微軟正黑體" panose="020B0604030504040204" pitchFamily="34" charset="-120"/>
              </a:rPr>
              <a:t>內容提及一些醫學資訊，有沒有資料來源或者有相關的報告和文獻支持這論點呢？</a:t>
            </a:r>
            <a:r>
              <a:rPr lang="en-US" altLang="zh-TW" dirty="0">
                <a:solidFill>
                  <a:srgbClr val="002060"/>
                </a:solidFill>
                <a:latin typeface="微軟正黑體" panose="020B0604030504040204" pitchFamily="34" charset="-120"/>
                <a:ea typeface="微軟正黑體" panose="020B0604030504040204" pitchFamily="34" charset="-120"/>
              </a:rPr>
              <a:t>(</a:t>
            </a:r>
            <a:r>
              <a:rPr lang="zh-TW" altLang="en-US" dirty="0">
                <a:solidFill>
                  <a:srgbClr val="002060"/>
                </a:solidFill>
                <a:latin typeface="微軟正黑體" panose="020B0604030504040204" pitchFamily="34" charset="-120"/>
                <a:ea typeface="微軟正黑體" panose="020B0604030504040204" pitchFamily="34" charset="-120"/>
              </a:rPr>
              <a:t>註</a:t>
            </a:r>
            <a:r>
              <a:rPr lang="en-US" altLang="zh-TW" dirty="0">
                <a:solidFill>
                  <a:srgbClr val="002060"/>
                </a:solidFill>
                <a:latin typeface="微軟正黑體" panose="020B0604030504040204" pitchFamily="34" charset="-120"/>
                <a:ea typeface="微軟正黑體" panose="020B0604030504040204" pitchFamily="34" charset="-120"/>
              </a:rPr>
              <a:t>﹕</a:t>
            </a:r>
            <a:r>
              <a:rPr lang="zh-TW" altLang="en-US" dirty="0">
                <a:solidFill>
                  <a:srgbClr val="002060"/>
                </a:solidFill>
                <a:latin typeface="微軟正黑體" panose="020B0604030504040204" pitchFamily="34" charset="-120"/>
                <a:ea typeface="微軟正黑體" panose="020B0604030504040204" pitchFamily="34" charset="-120"/>
              </a:rPr>
              <a:t>鼓勵他們找出資料來源</a:t>
            </a:r>
            <a:r>
              <a:rPr lang="en-US" altLang="zh-TW" dirty="0">
                <a:solidFill>
                  <a:srgbClr val="002060"/>
                </a:solidFill>
                <a:latin typeface="微軟正黑體" panose="020B0604030504040204" pitchFamily="34" charset="-120"/>
                <a:ea typeface="微軟正黑體" panose="020B0604030504040204" pitchFamily="34" charset="-120"/>
              </a:rPr>
              <a:t>)</a:t>
            </a:r>
          </a:p>
        </p:txBody>
      </p:sp>
      <p:sp>
        <p:nvSpPr>
          <p:cNvPr id="9" name="Speech Bubble: Rectangle with Corners Rounded 8">
            <a:extLst>
              <a:ext uri="{FF2B5EF4-FFF2-40B4-BE49-F238E27FC236}">
                <a16:creationId xmlns:a16="http://schemas.microsoft.com/office/drawing/2014/main" id="{2855DD13-4602-4CD2-9ADE-7D14E4F66552}"/>
              </a:ext>
            </a:extLst>
          </p:cNvPr>
          <p:cNvSpPr/>
          <p:nvPr/>
        </p:nvSpPr>
        <p:spPr>
          <a:xfrm>
            <a:off x="2308485" y="5215467"/>
            <a:ext cx="6440404" cy="861909"/>
          </a:xfrm>
          <a:prstGeom prst="wedgeRoundRectCallout">
            <a:avLst>
              <a:gd name="adj1" fmla="val 48940"/>
              <a:gd name="adj2" fmla="val 94159"/>
              <a:gd name="adj3" fmla="val 16667"/>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a:solidFill>
                  <a:srgbClr val="002060"/>
                </a:solidFill>
                <a:latin typeface="微軟正黑體" panose="020B0604030504040204" pitchFamily="34" charset="-120"/>
                <a:ea typeface="微軟正黑體" panose="020B0604030504040204" pitchFamily="34" charset="-120"/>
              </a:rPr>
              <a:t>我剛看了政府的網站，已澄清了日用品沒有短缺的情況啊！不如你也去看看好嗎？</a:t>
            </a:r>
            <a:endParaRPr lang="en-US" altLang="zh-TW" b="1" dirty="0">
              <a:solidFill>
                <a:srgbClr val="002060"/>
              </a:solidFill>
              <a:latin typeface="微軟正黑體" panose="020B0604030504040204" pitchFamily="34" charset="-120"/>
              <a:ea typeface="微軟正黑體" panose="020B0604030504040204" pitchFamily="34" charset="-120"/>
            </a:endParaRPr>
          </a:p>
          <a:p>
            <a:pPr algn="ctr"/>
            <a:r>
              <a:rPr lang="en-US" altLang="zh-TW" dirty="0">
                <a:solidFill>
                  <a:srgbClr val="002060"/>
                </a:solidFill>
                <a:latin typeface="微軟正黑體" panose="020B0604030504040204" pitchFamily="34" charset="-120"/>
                <a:ea typeface="微軟正黑體" panose="020B0604030504040204" pitchFamily="34" charset="-120"/>
              </a:rPr>
              <a:t>(</a:t>
            </a:r>
            <a:r>
              <a:rPr lang="zh-TW" altLang="en-US" dirty="0">
                <a:solidFill>
                  <a:srgbClr val="002060"/>
                </a:solidFill>
                <a:latin typeface="微軟正黑體" panose="020B0604030504040204" pitchFamily="34" charset="-120"/>
                <a:ea typeface="微軟正黑體" panose="020B0604030504040204" pitchFamily="34" charset="-120"/>
              </a:rPr>
              <a:t>註</a:t>
            </a:r>
            <a:r>
              <a:rPr lang="en-US" altLang="zh-TW" dirty="0">
                <a:solidFill>
                  <a:srgbClr val="002060"/>
                </a:solidFill>
                <a:latin typeface="微軟正黑體" panose="020B0604030504040204" pitchFamily="34" charset="-120"/>
                <a:ea typeface="微軟正黑體" panose="020B0604030504040204" pitchFamily="34" charset="-120"/>
              </a:rPr>
              <a:t>﹕</a:t>
            </a:r>
            <a:r>
              <a:rPr lang="zh-TW" altLang="en-US" dirty="0">
                <a:solidFill>
                  <a:srgbClr val="002060"/>
                </a:solidFill>
                <a:latin typeface="微軟正黑體" panose="020B0604030504040204" pitchFamily="34" charset="-120"/>
                <a:ea typeface="微軟正黑體" panose="020B0604030504040204" pitchFamily="34" charset="-120"/>
              </a:rPr>
              <a:t>鼓勵子女從可靠的網站引證相關資料</a:t>
            </a:r>
            <a:r>
              <a:rPr lang="en-US" altLang="zh-TW" dirty="0">
                <a:solidFill>
                  <a:srgbClr val="002060"/>
                </a:solidFill>
                <a:latin typeface="微軟正黑體" panose="020B0604030504040204" pitchFamily="34" charset="-120"/>
                <a:ea typeface="微軟正黑體" panose="020B0604030504040204" pitchFamily="34" charset="-120"/>
              </a:rPr>
              <a:t>)</a:t>
            </a:r>
          </a:p>
        </p:txBody>
      </p:sp>
      <p:pic>
        <p:nvPicPr>
          <p:cNvPr id="6" name="Graphic 5" descr="Family with two children">
            <a:extLst>
              <a:ext uri="{FF2B5EF4-FFF2-40B4-BE49-F238E27FC236}">
                <a16:creationId xmlns:a16="http://schemas.microsoft.com/office/drawing/2014/main" id="{92A36BB5-353E-4B27-9B41-28276AABFC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37023" y="5136124"/>
            <a:ext cx="1570664" cy="1570664"/>
          </a:xfrm>
          <a:prstGeom prst="rect">
            <a:avLst/>
          </a:prstGeom>
        </p:spPr>
      </p:pic>
    </p:spTree>
    <p:extLst>
      <p:ext uri="{BB962C8B-B14F-4D97-AF65-F5344CB8AC3E}">
        <p14:creationId xmlns:p14="http://schemas.microsoft.com/office/powerpoint/2010/main" val="2058442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5F47D-3A2B-44D7-99C2-7F333D5975C7}"/>
              </a:ext>
            </a:extLst>
          </p:cNvPr>
          <p:cNvSpPr>
            <a:spLocks noGrp="1"/>
          </p:cNvSpPr>
          <p:nvPr>
            <p:ph type="title"/>
          </p:nvPr>
        </p:nvSpPr>
        <p:spPr>
          <a:xfrm>
            <a:off x="392946" y="541972"/>
            <a:ext cx="6286862" cy="1371600"/>
          </a:xfrm>
        </p:spPr>
        <p:txBody>
          <a:bodyPr>
            <a:noAutofit/>
          </a:bodyPr>
          <a:lstStyle/>
          <a:p>
            <a:r>
              <a:rPr lang="en-US" altLang="zh-TW" sz="3200" b="1" dirty="0">
                <a:latin typeface="微軟正黑體" panose="020B0604030504040204" pitchFamily="34" charset="-120"/>
                <a:ea typeface="微軟正黑體" panose="020B0604030504040204" pitchFamily="34" charset="-120"/>
              </a:rPr>
              <a:t>3.3. </a:t>
            </a:r>
            <a:r>
              <a:rPr lang="zh-TW" altLang="en-US" sz="3200" b="1" dirty="0">
                <a:solidFill>
                  <a:srgbClr val="0070C0"/>
                </a:solidFill>
                <a:latin typeface="微軟正黑體" panose="020B0604030504040204" pitchFamily="34" charset="-120"/>
                <a:ea typeface="微軟正黑體" panose="020B0604030504040204" pitchFamily="34" charset="-120"/>
              </a:rPr>
              <a:t>「愛之深，責之切」</a:t>
            </a:r>
            <a:r>
              <a:rPr lang="en-US" altLang="zh-TW" sz="3200" b="1" dirty="0">
                <a:latin typeface="微軟正黑體" panose="020B0604030504040204" pitchFamily="34" charset="-120"/>
                <a:ea typeface="微軟正黑體" panose="020B0604030504040204" pitchFamily="34" charset="-120"/>
              </a:rPr>
              <a:t/>
            </a:r>
            <a:br>
              <a:rPr lang="en-US" altLang="zh-TW" sz="3200" b="1" dirty="0">
                <a:latin typeface="微軟正黑體" panose="020B0604030504040204" pitchFamily="34" charset="-120"/>
                <a:ea typeface="微軟正黑體" panose="020B0604030504040204" pitchFamily="34" charset="-120"/>
              </a:rPr>
            </a:br>
            <a:r>
              <a:rPr lang="en-US" altLang="zh-TW" sz="3200" b="1" dirty="0">
                <a:latin typeface="微軟正黑體" panose="020B0604030504040204" pitchFamily="34" charset="-120"/>
                <a:ea typeface="微軟正黑體" panose="020B0604030504040204" pitchFamily="34" charset="-120"/>
              </a:rPr>
              <a:t>—</a:t>
            </a:r>
            <a:r>
              <a:rPr lang="zh-TW" altLang="en-US" sz="3200" b="1" dirty="0">
                <a:latin typeface="微軟正黑體" panose="020B0604030504040204" pitchFamily="34" charset="-120"/>
                <a:ea typeface="微軟正黑體" panose="020B0604030504040204" pitchFamily="34" charset="-120"/>
              </a:rPr>
              <a:t>讓子女了解傳送假資訊的後果</a:t>
            </a:r>
            <a:endParaRPr lang="zh-HK" altLang="en-US" sz="3200" b="1" dirty="0">
              <a:latin typeface="微軟正黑體" panose="020B0604030504040204" pitchFamily="34" charset="-120"/>
              <a:ea typeface="微軟正黑體" panose="020B0604030504040204" pitchFamily="34" charset="-120"/>
            </a:endParaRPr>
          </a:p>
        </p:txBody>
      </p:sp>
      <p:sp>
        <p:nvSpPr>
          <p:cNvPr id="3" name="Content Placeholder 2">
            <a:extLst>
              <a:ext uri="{FF2B5EF4-FFF2-40B4-BE49-F238E27FC236}">
                <a16:creationId xmlns:a16="http://schemas.microsoft.com/office/drawing/2014/main" id="{39AB278C-6D16-487B-992B-E4FF2A9220CC}"/>
              </a:ext>
            </a:extLst>
          </p:cNvPr>
          <p:cNvSpPr>
            <a:spLocks noGrp="1"/>
          </p:cNvSpPr>
          <p:nvPr>
            <p:ph idx="1"/>
          </p:nvPr>
        </p:nvSpPr>
        <p:spPr>
          <a:xfrm>
            <a:off x="497001" y="2157413"/>
            <a:ext cx="8175397" cy="5057774"/>
          </a:xfrm>
        </p:spPr>
        <p:txBody>
          <a:bodyPr>
            <a:normAutofit/>
          </a:bodyPr>
          <a:lstStyle/>
          <a:p>
            <a:pPr>
              <a:lnSpc>
                <a:spcPct val="90000"/>
              </a:lnSpc>
              <a:buFont typeface="Wingdings" panose="05000000000000000000" pitchFamily="2" charset="2"/>
              <a:buChar char="u"/>
            </a:pPr>
            <a:r>
              <a:rPr lang="zh-TW" altLang="en-US" sz="2000" dirty="0">
                <a:latin typeface="微軟正黑體" panose="020B0604030504040204" pitchFamily="34" charset="-120"/>
                <a:ea typeface="微軟正黑體" panose="020B0604030504040204" pitchFamily="34" charset="-120"/>
              </a:rPr>
              <a:t>子女除了是網絡資訊的接收者，也可以是資訊的製造和傳遞者。父母除了教導他們如何分析資訊外，也要</a:t>
            </a:r>
            <a:r>
              <a:rPr lang="zh-TW" altLang="en-US" sz="2000" b="1" dirty="0">
                <a:solidFill>
                  <a:srgbClr val="0070C0"/>
                </a:solidFill>
                <a:latin typeface="微軟正黑體" panose="020B0604030504040204" pitchFamily="34" charset="-120"/>
                <a:ea typeface="微軟正黑體" panose="020B0604030504040204" pitchFamily="34" charset="-120"/>
              </a:rPr>
              <a:t>培育他們正確和負責任的態度處理資訊</a:t>
            </a:r>
            <a:endParaRPr lang="en-US" altLang="zh-TW" sz="2000" b="1" dirty="0">
              <a:solidFill>
                <a:srgbClr val="0070C0"/>
              </a:solidFill>
              <a:latin typeface="微軟正黑體" panose="020B0604030504040204" pitchFamily="34" charset="-120"/>
              <a:ea typeface="微軟正黑體" panose="020B0604030504040204" pitchFamily="34" charset="-120"/>
            </a:endParaRPr>
          </a:p>
          <a:p>
            <a:pPr>
              <a:lnSpc>
                <a:spcPct val="90000"/>
              </a:lnSpc>
              <a:buFont typeface="Wingdings" panose="05000000000000000000" pitchFamily="2" charset="2"/>
              <a:buChar char="u"/>
            </a:pPr>
            <a:endParaRPr lang="en-US" altLang="zh-TW" sz="2000" b="1" dirty="0">
              <a:solidFill>
                <a:srgbClr val="0070C0"/>
              </a:solidFill>
              <a:latin typeface="微軟正黑體" panose="020B0604030504040204" pitchFamily="34" charset="-120"/>
              <a:ea typeface="微軟正黑體" panose="020B0604030504040204" pitchFamily="34" charset="-120"/>
            </a:endParaRPr>
          </a:p>
          <a:p>
            <a:pPr>
              <a:lnSpc>
                <a:spcPct val="90000"/>
              </a:lnSpc>
              <a:buFont typeface="Wingdings" panose="05000000000000000000" pitchFamily="2" charset="2"/>
              <a:buChar char="u"/>
            </a:pPr>
            <a:r>
              <a:rPr lang="en-US" altLang="zh-TW" sz="2000" dirty="0">
                <a:latin typeface="微軟正黑體" panose="020B0604030504040204" pitchFamily="34" charset="-120"/>
                <a:ea typeface="微軟正黑體" panose="020B0604030504040204" pitchFamily="34" charset="-120"/>
              </a:rPr>
              <a:t> </a:t>
            </a:r>
            <a:r>
              <a:rPr lang="zh-TW" altLang="en-US" sz="2000" b="1" dirty="0">
                <a:solidFill>
                  <a:srgbClr val="0070C0"/>
                </a:solidFill>
                <a:latin typeface="微軟正黑體" panose="020B0604030504040204" pitchFamily="34" charset="-120"/>
                <a:ea typeface="微軟正黑體" panose="020B0604030504040204" pitchFamily="34" charset="-120"/>
              </a:rPr>
              <a:t>如發現他們散播失實訊息的行為，必須及早阻止，糾正不當行為。</a:t>
            </a:r>
            <a:endParaRPr lang="en-US" altLang="zh-TW" sz="2000" b="1" dirty="0">
              <a:solidFill>
                <a:srgbClr val="0070C0"/>
              </a:solidFill>
              <a:latin typeface="微軟正黑體" panose="020B0604030504040204" pitchFamily="34" charset="-120"/>
              <a:ea typeface="微軟正黑體" panose="020B0604030504040204" pitchFamily="34" charset="-120"/>
            </a:endParaRPr>
          </a:p>
          <a:p>
            <a:pPr>
              <a:lnSpc>
                <a:spcPct val="90000"/>
              </a:lnSpc>
              <a:buFont typeface="Wingdings" panose="05000000000000000000" pitchFamily="2" charset="2"/>
              <a:buChar char="u"/>
            </a:pPr>
            <a:endParaRPr lang="en-US" altLang="zh-TW" sz="2000" dirty="0">
              <a:latin typeface="微軟正黑體" panose="020B0604030504040204" pitchFamily="34" charset="-120"/>
              <a:ea typeface="微軟正黑體" panose="020B0604030504040204" pitchFamily="34" charset="-120"/>
            </a:endParaRPr>
          </a:p>
          <a:p>
            <a:pPr>
              <a:lnSpc>
                <a:spcPct val="90000"/>
              </a:lnSpc>
              <a:buFont typeface="Wingdings" panose="05000000000000000000" pitchFamily="2" charset="2"/>
              <a:buChar char="u"/>
            </a:pPr>
            <a:r>
              <a:rPr lang="zh-TW" altLang="en-US" sz="2000" dirty="0">
                <a:latin typeface="微軟正黑體" panose="020B0604030504040204" pitchFamily="34" charset="-120"/>
                <a:ea typeface="微軟正黑體" panose="020B0604030504040204" pitchFamily="34" charset="-120"/>
              </a:rPr>
              <a:t>父母應</a:t>
            </a:r>
            <a:r>
              <a:rPr lang="zh-TW" altLang="en-US" sz="2000" b="1" dirty="0">
                <a:solidFill>
                  <a:srgbClr val="0070C0"/>
                </a:solidFill>
                <a:latin typeface="微軟正黑體" panose="020B0604030504040204" pitchFamily="34" charset="-120"/>
                <a:ea typeface="微軟正黑體" panose="020B0604030504040204" pitchFamily="34" charset="-120"/>
              </a:rPr>
              <a:t>讓子女知道他們必須為其言行負責</a:t>
            </a:r>
            <a:r>
              <a:rPr lang="zh-TW" altLang="en-US" sz="2000" dirty="0">
                <a:latin typeface="微軟正黑體" panose="020B0604030504040204" pitchFamily="34" charset="-120"/>
                <a:ea typeface="微軟正黑體" panose="020B0604030504040204" pitchFamily="34" charset="-120"/>
              </a:rPr>
              <a:t>，避免成為錯誤資訊的造謠者，以身試法，誤墮</a:t>
            </a:r>
            <a:r>
              <a:rPr lang="zh-TW" altLang="en-US" sz="2000" dirty="0" smtClean="0">
                <a:latin typeface="微軟正黑體" panose="020B0604030504040204" pitchFamily="34" charset="-120"/>
                <a:ea typeface="微軟正黑體" panose="020B0604030504040204" pitchFamily="34" charset="-120"/>
              </a:rPr>
              <a:t>法網</a:t>
            </a:r>
            <a:endParaRPr lang="en-US" altLang="zh-TW" sz="2000" dirty="0" smtClean="0">
              <a:latin typeface="微軟正黑體" panose="020B0604030504040204" pitchFamily="34" charset="-120"/>
              <a:ea typeface="微軟正黑體" panose="020B0604030504040204" pitchFamily="34" charset="-120"/>
            </a:endParaRPr>
          </a:p>
          <a:p>
            <a:pPr marL="0" indent="0">
              <a:lnSpc>
                <a:spcPct val="90000"/>
              </a:lnSpc>
              <a:buNone/>
            </a:pPr>
            <a:endParaRPr lang="en-US" altLang="zh-TW" sz="2000" dirty="0">
              <a:latin typeface="微軟正黑體" panose="020B0604030504040204" pitchFamily="34" charset="-120"/>
              <a:ea typeface="微軟正黑體" panose="020B0604030504040204" pitchFamily="34" charset="-120"/>
            </a:endParaRPr>
          </a:p>
          <a:p>
            <a:pPr marL="0" indent="0">
              <a:lnSpc>
                <a:spcPct val="90000"/>
              </a:lnSpc>
              <a:buNone/>
            </a:pPr>
            <a:r>
              <a:rPr lang="zh-TW" altLang="en-US" sz="1600" dirty="0" smtClean="0">
                <a:latin typeface="微軟正黑體" panose="020B0604030504040204" pitchFamily="34" charset="-120"/>
                <a:ea typeface="微軟正黑體" panose="020B0604030504040204" pitchFamily="34" charset="-120"/>
              </a:rPr>
              <a:t>相關新聞</a:t>
            </a:r>
            <a:r>
              <a:rPr lang="en-US" altLang="zh-TW" sz="1600" dirty="0" smtClean="0">
                <a:latin typeface="微軟正黑體" panose="020B0604030504040204" pitchFamily="34" charset="-120"/>
                <a:ea typeface="微軟正黑體" panose="020B0604030504040204" pitchFamily="34" charset="-120"/>
              </a:rPr>
              <a:t>/</a:t>
            </a:r>
            <a:r>
              <a:rPr lang="zh-TW" altLang="en-US" sz="1600" dirty="0" smtClean="0">
                <a:latin typeface="微軟正黑體" panose="020B0604030504040204" pitchFamily="34" charset="-120"/>
                <a:ea typeface="微軟正黑體" panose="020B0604030504040204" pitchFamily="34" charset="-120"/>
              </a:rPr>
              <a:t>資料</a:t>
            </a:r>
            <a:r>
              <a:rPr lang="en-US" altLang="zh-TW" sz="1600" dirty="0" smtClean="0">
                <a:latin typeface="微軟正黑體" panose="020B0604030504040204" pitchFamily="34" charset="-120"/>
                <a:ea typeface="微軟正黑體" panose="020B0604030504040204" pitchFamily="34" charset="-120"/>
              </a:rPr>
              <a:t>﹕</a:t>
            </a:r>
          </a:p>
          <a:p>
            <a:pPr marL="0" indent="0">
              <a:buNone/>
            </a:pPr>
            <a:r>
              <a:rPr lang="en-US" altLang="zh-TW" sz="1600" dirty="0">
                <a:latin typeface="微軟正黑體" panose="020B0604030504040204" pitchFamily="34" charset="-120"/>
                <a:ea typeface="微軟正黑體" panose="020B0604030504040204" pitchFamily="34" charset="-120"/>
              </a:rPr>
              <a:t>〈</a:t>
            </a:r>
            <a:r>
              <a:rPr lang="zh-TW" altLang="en-US" sz="1600" dirty="0">
                <a:latin typeface="微軟正黑體" panose="020B0604030504040204" pitchFamily="34" charset="-120"/>
                <a:ea typeface="微軟正黑體" panose="020B0604030504040204" pitchFamily="34" charset="-120"/>
              </a:rPr>
              <a:t>造謠者被捕！發放某商場有多名員工發燒的假消息</a:t>
            </a:r>
            <a:r>
              <a:rPr lang="en-US" altLang="zh-TW" sz="1600" dirty="0">
                <a:latin typeface="微軟正黑體" panose="020B0604030504040204" pitchFamily="34" charset="-120"/>
                <a:ea typeface="微軟正黑體" panose="020B0604030504040204" pitchFamily="34" charset="-120"/>
              </a:rPr>
              <a:t>〉</a:t>
            </a:r>
            <a:r>
              <a:rPr lang="zh-TW" altLang="en-US" sz="1600" dirty="0">
                <a:latin typeface="微軟正黑體" panose="020B0604030504040204" pitchFamily="34" charset="-120"/>
                <a:ea typeface="微軟正黑體" panose="020B0604030504040204" pitchFamily="34" charset="-120"/>
              </a:rPr>
              <a:t>，</a:t>
            </a:r>
            <a:r>
              <a:rPr lang="en-US" altLang="zh-TW" sz="1600" dirty="0">
                <a:latin typeface="微軟正黑體" panose="020B0604030504040204" pitchFamily="34" charset="-120"/>
                <a:ea typeface="微軟正黑體" panose="020B0604030504040204" pitchFamily="34" charset="-120"/>
              </a:rPr>
              <a:t>2020</a:t>
            </a:r>
            <a:r>
              <a:rPr lang="zh-TW" altLang="en-US" sz="1600" dirty="0">
                <a:latin typeface="微軟正黑體" panose="020B0604030504040204" pitchFamily="34" charset="-120"/>
                <a:ea typeface="微軟正黑體" panose="020B0604030504040204" pitchFamily="34" charset="-120"/>
              </a:rPr>
              <a:t>年</a:t>
            </a:r>
            <a:r>
              <a:rPr lang="en-US" altLang="zh-TW" sz="1600" dirty="0">
                <a:latin typeface="微軟正黑體" panose="020B0604030504040204" pitchFamily="34" charset="-120"/>
                <a:ea typeface="微軟正黑體" panose="020B0604030504040204" pitchFamily="34" charset="-120"/>
              </a:rPr>
              <a:t>2</a:t>
            </a:r>
            <a:r>
              <a:rPr lang="zh-TW" altLang="en-US" sz="1600" dirty="0">
                <a:latin typeface="微軟正黑體" panose="020B0604030504040204" pitchFamily="34" charset="-120"/>
                <a:ea typeface="微軟正黑體" panose="020B0604030504040204" pitchFamily="34" charset="-120"/>
              </a:rPr>
              <a:t>月</a:t>
            </a:r>
            <a:r>
              <a:rPr lang="en-US" altLang="zh-TW" sz="1600" dirty="0">
                <a:latin typeface="微軟正黑體" panose="020B0604030504040204" pitchFamily="34" charset="-120"/>
                <a:ea typeface="微軟正黑體" panose="020B0604030504040204" pitchFamily="34" charset="-120"/>
              </a:rPr>
              <a:t>4</a:t>
            </a:r>
            <a:r>
              <a:rPr lang="zh-TW" altLang="en-US" sz="1600" dirty="0">
                <a:latin typeface="微軟正黑體" panose="020B0604030504040204" pitchFamily="34" charset="-120"/>
                <a:ea typeface="微軟正黑體" panose="020B0604030504040204" pitchFamily="34" charset="-120"/>
              </a:rPr>
              <a:t>日</a:t>
            </a:r>
            <a:r>
              <a:rPr lang="zh-TW" altLang="en-US" sz="1600" b="1" dirty="0">
                <a:latin typeface="微軟正黑體" panose="020B0604030504040204" pitchFamily="34" charset="-120"/>
                <a:ea typeface="微軟正黑體" panose="020B0604030504040204" pitchFamily="34" charset="-120"/>
              </a:rPr>
              <a:t>。</a:t>
            </a:r>
            <a:r>
              <a:rPr lang="en-US" altLang="zh-HK" sz="1600" dirty="0">
                <a:latin typeface="微軟正黑體" panose="020B0604030504040204" pitchFamily="34" charset="-120"/>
                <a:ea typeface="微軟正黑體" panose="020B0604030504040204" pitchFamily="34" charset="-120"/>
              </a:rPr>
              <a:t> </a:t>
            </a:r>
            <a:r>
              <a:rPr lang="zh-TW" altLang="en-US" sz="1600" dirty="0">
                <a:latin typeface="微軟正黑體" panose="020B0604030504040204" pitchFamily="34" charset="-120"/>
                <a:ea typeface="微軟正黑體" panose="020B0604030504040204" pitchFamily="34" charset="-120"/>
              </a:rPr>
              <a:t>取自</a:t>
            </a:r>
            <a:endParaRPr lang="en-US" altLang="zh-HK" sz="1600" dirty="0">
              <a:latin typeface="微軟正黑體" panose="020B0604030504040204" pitchFamily="34" charset="-120"/>
              <a:ea typeface="微軟正黑體" panose="020B0604030504040204" pitchFamily="34" charset="-120"/>
            </a:endParaRPr>
          </a:p>
          <a:p>
            <a:pPr marL="0" indent="0">
              <a:buNone/>
            </a:pPr>
            <a:r>
              <a:rPr lang="en-US" altLang="zh-HK" sz="1600" dirty="0">
                <a:latin typeface="微軟正黑體" panose="020B0604030504040204" pitchFamily="34" charset="-120"/>
                <a:ea typeface="微軟正黑體" panose="020B0604030504040204" pitchFamily="34" charset="-120"/>
                <a:hlinkClick r:id="rId2"/>
              </a:rPr>
              <a:t>https://twitter.com/hkpoliceforce/status/1224631797134188544</a:t>
            </a:r>
            <a:endParaRPr lang="en-US" altLang="zh-HK" sz="1600" dirty="0">
              <a:latin typeface="微軟正黑體" panose="020B0604030504040204" pitchFamily="34" charset="-120"/>
              <a:ea typeface="微軟正黑體" panose="020B0604030504040204" pitchFamily="34" charset="-120"/>
            </a:endParaRPr>
          </a:p>
          <a:p>
            <a:pPr marL="0" indent="0">
              <a:lnSpc>
                <a:spcPct val="90000"/>
              </a:lnSpc>
              <a:buNone/>
            </a:pPr>
            <a:endParaRPr lang="en-US" altLang="zh-TW" sz="2000" dirty="0">
              <a:latin typeface="微軟正黑體" panose="020B0604030504040204" pitchFamily="34" charset="-120"/>
              <a:ea typeface="微軟正黑體" panose="020B0604030504040204" pitchFamily="34" charset="-120"/>
            </a:endParaRPr>
          </a:p>
          <a:p>
            <a:pPr>
              <a:lnSpc>
                <a:spcPct val="90000"/>
              </a:lnSpc>
            </a:pPr>
            <a:endParaRPr lang="en-US" altLang="zh-TW" dirty="0">
              <a:latin typeface="微軟正黑體" panose="020B0604030504040204" pitchFamily="34" charset="-120"/>
              <a:ea typeface="微軟正黑體" panose="020B0604030504040204" pitchFamily="34" charset="-120"/>
            </a:endParaRPr>
          </a:p>
        </p:txBody>
      </p:sp>
      <p:pic>
        <p:nvPicPr>
          <p:cNvPr id="5" name="Picture 4">
            <a:extLst>
              <a:ext uri="{FF2B5EF4-FFF2-40B4-BE49-F238E27FC236}">
                <a16:creationId xmlns:a16="http://schemas.microsoft.com/office/drawing/2014/main" id="{DB75CB07-361E-4421-90D6-EBEABC09EE5B}"/>
              </a:ext>
            </a:extLst>
          </p:cNvPr>
          <p:cNvPicPr>
            <a:picLocks noChangeAspect="1"/>
          </p:cNvPicPr>
          <p:nvPr/>
        </p:nvPicPr>
        <p:blipFill>
          <a:blip r:embed="rId3"/>
          <a:stretch>
            <a:fillRect/>
          </a:stretch>
        </p:blipFill>
        <p:spPr>
          <a:xfrm>
            <a:off x="6679808" y="214313"/>
            <a:ext cx="1581066" cy="1455418"/>
          </a:xfrm>
          <a:prstGeom prst="ellipse">
            <a:avLst/>
          </a:prstGeom>
          <a:ln>
            <a:noFill/>
          </a:ln>
          <a:effectLst>
            <a:softEdge rad="112500"/>
          </a:effectLst>
        </p:spPr>
      </p:pic>
    </p:spTree>
    <p:extLst>
      <p:ext uri="{BB962C8B-B14F-4D97-AF65-F5344CB8AC3E}">
        <p14:creationId xmlns:p14="http://schemas.microsoft.com/office/powerpoint/2010/main" val="2408855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41721B7-FC97-4011-8168-0257651FD31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99" y="0"/>
            <a:ext cx="3946067"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3C0DFB1-C94D-4F81-81C7-357BCEDF0D1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4668" y="237744"/>
            <a:ext cx="5023310" cy="6382512"/>
          </a:xfrm>
          <a:prstGeom prst="rect">
            <a:avLst/>
          </a:prstGeom>
          <a:solidFill>
            <a:schemeClr val="bg2"/>
          </a:solidFill>
          <a:ln w="6350" cap="flat" cmpd="sng" algn="ctr">
            <a:noFill/>
            <a:prstDash val="solid"/>
          </a:ln>
          <a:effectLst>
            <a:softEdge rad="0"/>
          </a:effectLst>
        </p:spPr>
      </p:sp>
      <p:sp>
        <p:nvSpPr>
          <p:cNvPr id="20" name="Rectangle 19">
            <a:extLst>
              <a:ext uri="{FF2B5EF4-FFF2-40B4-BE49-F238E27FC236}">
                <a16:creationId xmlns:a16="http://schemas.microsoft.com/office/drawing/2014/main" id="{4C5FC303-2616-4D84-82EF-FAC82FD6D9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5527" y="374904"/>
            <a:ext cx="4819581" cy="6108192"/>
          </a:xfrm>
          <a:prstGeom prst="rect">
            <a:avLst/>
          </a:prstGeom>
          <a:noFill/>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8F2420C6-9FD2-49E8-9DBC-A3989D8B3477}"/>
              </a:ext>
            </a:extLst>
          </p:cNvPr>
          <p:cNvSpPr>
            <a:spLocks noGrp="1"/>
          </p:cNvSpPr>
          <p:nvPr>
            <p:ph type="title"/>
          </p:nvPr>
        </p:nvSpPr>
        <p:spPr>
          <a:xfrm>
            <a:off x="4228624" y="643464"/>
            <a:ext cx="3004759" cy="889862"/>
          </a:xfrm>
        </p:spPr>
        <p:txBody>
          <a:bodyPr>
            <a:normAutofit/>
          </a:bodyPr>
          <a:lstStyle/>
          <a:p>
            <a:r>
              <a:rPr lang="zh-TW" altLang="en-US" b="1" dirty="0">
                <a:latin typeface="微軟正黑體" panose="020B0604030504040204" pitchFamily="34" charset="-120"/>
                <a:ea typeface="微軟正黑體" panose="020B0604030504040204" pitchFamily="34" charset="-120"/>
              </a:rPr>
              <a:t>相關法例</a:t>
            </a:r>
            <a:endParaRPr lang="zh-HK" altLang="en-US" b="1" dirty="0">
              <a:latin typeface="微軟正黑體" panose="020B0604030504040204" pitchFamily="34" charset="-120"/>
              <a:ea typeface="微軟正黑體" panose="020B0604030504040204" pitchFamily="34" charset="-120"/>
            </a:endParaRPr>
          </a:p>
        </p:txBody>
      </p:sp>
      <p:sp>
        <p:nvSpPr>
          <p:cNvPr id="3" name="Content Placeholder 2">
            <a:extLst>
              <a:ext uri="{FF2B5EF4-FFF2-40B4-BE49-F238E27FC236}">
                <a16:creationId xmlns:a16="http://schemas.microsoft.com/office/drawing/2014/main" id="{43A0FE93-4185-49D5-804A-19028ABE04DA}"/>
              </a:ext>
            </a:extLst>
          </p:cNvPr>
          <p:cNvSpPr>
            <a:spLocks noGrp="1"/>
          </p:cNvSpPr>
          <p:nvPr>
            <p:ph idx="1"/>
          </p:nvPr>
        </p:nvSpPr>
        <p:spPr>
          <a:xfrm>
            <a:off x="4233277" y="1443014"/>
            <a:ext cx="4428220" cy="4771521"/>
          </a:xfrm>
        </p:spPr>
        <p:txBody>
          <a:bodyPr>
            <a:normAutofit/>
          </a:bodyPr>
          <a:lstStyle/>
          <a:p>
            <a:pPr>
              <a:lnSpc>
                <a:spcPct val="90000"/>
              </a:lnSpc>
            </a:pPr>
            <a:r>
              <a:rPr lang="zh-TW" altLang="en-US" dirty="0">
                <a:latin typeface="微軟正黑體" panose="020B0604030504040204" pitchFamily="34" charset="-120"/>
                <a:ea typeface="微軟正黑體" panose="020B0604030504040204" pitchFamily="34" charset="-120"/>
              </a:rPr>
              <a:t>根據</a:t>
            </a:r>
            <a:r>
              <a:rPr lang="zh-TW" altLang="en-US" b="1" dirty="0">
                <a:solidFill>
                  <a:srgbClr val="0070C0"/>
                </a:solidFill>
                <a:latin typeface="微軟正黑體" panose="020B0604030504040204" pitchFamily="34" charset="-120"/>
                <a:ea typeface="微軟正黑體" panose="020B0604030504040204" pitchFamily="34" charset="-120"/>
              </a:rPr>
              <a:t>香港法例第</a:t>
            </a:r>
            <a:r>
              <a:rPr lang="en-US" altLang="zh-TW" b="1" dirty="0">
                <a:solidFill>
                  <a:srgbClr val="0070C0"/>
                </a:solidFill>
                <a:latin typeface="微軟正黑體" panose="020B0604030504040204" pitchFamily="34" charset="-120"/>
                <a:ea typeface="微軟正黑體" panose="020B0604030504040204" pitchFamily="34" charset="-120"/>
              </a:rPr>
              <a:t>228</a:t>
            </a:r>
            <a:r>
              <a:rPr lang="zh-TW" altLang="en-US" b="1" dirty="0">
                <a:solidFill>
                  <a:srgbClr val="0070C0"/>
                </a:solidFill>
                <a:latin typeface="微軟正黑體" panose="020B0604030504040204" pitchFamily="34" charset="-120"/>
                <a:ea typeface="微軟正黑體" panose="020B0604030504040204" pitchFamily="34" charset="-120"/>
              </a:rPr>
              <a:t>章</a:t>
            </a:r>
            <a:r>
              <a:rPr lang="en-US" altLang="zh-TW" b="1" dirty="0">
                <a:solidFill>
                  <a:srgbClr val="0070C0"/>
                </a:solidFill>
                <a:latin typeface="微軟正黑體" panose="020B0604030504040204" pitchFamily="34" charset="-120"/>
                <a:ea typeface="微軟正黑體" panose="020B0604030504040204" pitchFamily="34" charset="-120"/>
              </a:rPr>
              <a:t>《</a:t>
            </a:r>
            <a:r>
              <a:rPr lang="zh-TW" altLang="en-US" b="1" dirty="0">
                <a:solidFill>
                  <a:srgbClr val="0070C0"/>
                </a:solidFill>
                <a:latin typeface="微軟正黑體" panose="020B0604030504040204" pitchFamily="34" charset="-120"/>
                <a:ea typeface="微軟正黑體" panose="020B0604030504040204" pitchFamily="34" charset="-120"/>
              </a:rPr>
              <a:t>簡易程序治罪條例</a:t>
            </a:r>
            <a:r>
              <a:rPr lang="en-US" altLang="zh-TW" b="1" dirty="0">
                <a:solidFill>
                  <a:srgbClr val="0070C0"/>
                </a:solidFill>
                <a:latin typeface="微軟正黑體" panose="020B0604030504040204" pitchFamily="34" charset="-120"/>
                <a:ea typeface="微軟正黑體" panose="020B0604030504040204" pitchFamily="34" charset="-120"/>
              </a:rPr>
              <a:t>》</a:t>
            </a:r>
            <a:r>
              <a:rPr lang="zh-TW" altLang="en-US" b="1" dirty="0">
                <a:solidFill>
                  <a:srgbClr val="0070C0"/>
                </a:solidFill>
                <a:latin typeface="微軟正黑體" panose="020B0604030504040204" pitchFamily="34" charset="-120"/>
                <a:ea typeface="微軟正黑體" panose="020B0604030504040204" pitchFamily="34" charset="-120"/>
              </a:rPr>
              <a:t>第</a:t>
            </a:r>
            <a:r>
              <a:rPr lang="en-US" altLang="zh-TW" b="1" dirty="0">
                <a:solidFill>
                  <a:srgbClr val="0070C0"/>
                </a:solidFill>
                <a:latin typeface="微軟正黑體" panose="020B0604030504040204" pitchFamily="34" charset="-120"/>
                <a:ea typeface="微軟正黑體" panose="020B0604030504040204" pitchFamily="34" charset="-120"/>
              </a:rPr>
              <a:t>20</a:t>
            </a:r>
            <a:r>
              <a:rPr lang="zh-TW" altLang="en-US" b="1" dirty="0">
                <a:solidFill>
                  <a:srgbClr val="0070C0"/>
                </a:solidFill>
                <a:latin typeface="微軟正黑體" panose="020B0604030504040204" pitchFamily="34" charset="-120"/>
                <a:ea typeface="微軟正黑體" panose="020B0604030504040204" pitchFamily="34" charset="-120"/>
              </a:rPr>
              <a:t>條</a:t>
            </a:r>
            <a:r>
              <a:rPr lang="zh-TW" altLang="en-US" dirty="0">
                <a:latin typeface="微軟正黑體" panose="020B0604030504040204" pitchFamily="34" charset="-120"/>
                <a:ea typeface="微軟正黑體" panose="020B0604030504040204" pitchFamily="34" charset="-120"/>
              </a:rPr>
              <a:t>，任何人若使用電報、電話、無線電報或無線電話傳送任何極為令人厭惡的訊息，或任何不雅、淫褻或威脅性質的訊息；或使用上述方法傳送任何其明知是虛假的訊息，旨在對他人造成煩擾或不便，或旨在令他人產生不必要的憂慮；或無合理因由及旨在達致任何上述目的而不斷打電話，</a:t>
            </a:r>
            <a:r>
              <a:rPr lang="zh-TW" altLang="en-US" b="1" u="sng" dirty="0">
                <a:latin typeface="微軟正黑體" panose="020B0604030504040204" pitchFamily="34" charset="-120"/>
                <a:ea typeface="微軟正黑體" panose="020B0604030504040204" pitchFamily="34" charset="-120"/>
              </a:rPr>
              <a:t>一經定罪，可被判處罰款</a:t>
            </a:r>
            <a:r>
              <a:rPr lang="en-US" altLang="zh-TW" b="1" u="sng" dirty="0">
                <a:latin typeface="微軟正黑體" panose="020B0604030504040204" pitchFamily="34" charset="-120"/>
                <a:ea typeface="微軟正黑體" panose="020B0604030504040204" pitchFamily="34" charset="-120"/>
              </a:rPr>
              <a:t>1000</a:t>
            </a:r>
            <a:r>
              <a:rPr lang="zh-TW" altLang="en-US" b="1" u="sng" dirty="0">
                <a:latin typeface="微軟正黑體" panose="020B0604030504040204" pitchFamily="34" charset="-120"/>
                <a:ea typeface="微軟正黑體" panose="020B0604030504040204" pitchFamily="34" charset="-120"/>
              </a:rPr>
              <a:t>元及監禁</a:t>
            </a:r>
            <a:r>
              <a:rPr lang="en-US" altLang="zh-TW" b="1" u="sng" dirty="0">
                <a:latin typeface="微軟正黑體" panose="020B0604030504040204" pitchFamily="34" charset="-120"/>
                <a:ea typeface="微軟正黑體" panose="020B0604030504040204" pitchFamily="34" charset="-120"/>
              </a:rPr>
              <a:t>2</a:t>
            </a:r>
            <a:r>
              <a:rPr lang="zh-TW" altLang="en-US" b="1" u="sng" dirty="0">
                <a:latin typeface="微軟正黑體" panose="020B0604030504040204" pitchFamily="34" charset="-120"/>
                <a:ea typeface="微軟正黑體" panose="020B0604030504040204" pitchFamily="34" charset="-120"/>
              </a:rPr>
              <a:t>個月</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a:lnSpc>
                <a:spcPct val="90000"/>
              </a:lnSpc>
            </a:pPr>
            <a:endParaRPr lang="en-US" altLang="zh-HK" dirty="0">
              <a:latin typeface="微軟正黑體" panose="020B0604030504040204" pitchFamily="34" charset="-120"/>
              <a:ea typeface="微軟正黑體" panose="020B0604030504040204" pitchFamily="34" charset="-120"/>
            </a:endParaRPr>
          </a:p>
          <a:p>
            <a:pPr marL="0" indent="0">
              <a:lnSpc>
                <a:spcPct val="90000"/>
              </a:lnSpc>
              <a:buNone/>
            </a:pP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資料來源</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電子版香港法例</a:t>
            </a:r>
            <a:r>
              <a:rPr lang="en-US" altLang="zh-HK" dirty="0">
                <a:latin typeface="微軟正黑體" panose="020B0604030504040204" pitchFamily="34" charset="-120"/>
                <a:ea typeface="微軟正黑體" panose="020B0604030504040204" pitchFamily="34" charset="-120"/>
                <a:hlinkClick r:id="rId2">
                  <a:extLst>
                    <a:ext uri="{A12FA001-AC4F-418D-AE19-62706E023703}">
                      <ahyp:hlinkClr xmlns="" xmlns:ahyp="http://schemas.microsoft.com/office/drawing/2018/hyperlinkcolor" val="tx"/>
                    </a:ext>
                  </a:extLst>
                </a:hlinkClick>
              </a:rPr>
              <a:t> https://www.elegislation.gov.hk/hk/cap228!zh-Hant-HK@2017-02-15T00:00:00/s20</a:t>
            </a:r>
            <a:r>
              <a:rPr lang="en-US" altLang="zh-TW" dirty="0">
                <a:latin typeface="微軟正黑體" panose="020B0604030504040204" pitchFamily="34" charset="-120"/>
                <a:ea typeface="微軟正黑體" panose="020B0604030504040204" pitchFamily="34" charset="-120"/>
              </a:rPr>
              <a:t>])</a:t>
            </a:r>
          </a:p>
          <a:p>
            <a:pPr>
              <a:lnSpc>
                <a:spcPct val="90000"/>
              </a:lnSpc>
            </a:pPr>
            <a:endParaRPr lang="zh-HK" altLang="en-US" sz="1100" dirty="0">
              <a:latin typeface="微軟正黑體" panose="020B0604030504040204" pitchFamily="34" charset="-120"/>
              <a:ea typeface="微軟正黑體" panose="020B0604030504040204" pitchFamily="34" charset="-120"/>
            </a:endParaRPr>
          </a:p>
        </p:txBody>
      </p:sp>
      <p:sp>
        <p:nvSpPr>
          <p:cNvPr id="22" name="Rectangle 21">
            <a:extLst>
              <a:ext uri="{FF2B5EF4-FFF2-40B4-BE49-F238E27FC236}">
                <a16:creationId xmlns:a16="http://schemas.microsoft.com/office/drawing/2014/main" id="{55F827E8-CBF9-42D1-885C-D42A3E5010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03" y="643464"/>
            <a:ext cx="2977094" cy="5571072"/>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a:extLst>
              <a:ext uri="{FF2B5EF4-FFF2-40B4-BE49-F238E27FC236}">
                <a16:creationId xmlns:a16="http://schemas.microsoft.com/office/drawing/2014/main" id="{44A3BA9D-774C-49A8-AEFF-FC1D7621BEF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4912" y="805445"/>
            <a:ext cx="2712277" cy="5244498"/>
          </a:xfrm>
          <a:prstGeom prst="rect">
            <a:avLst/>
          </a:prstGeom>
          <a:noFill/>
          <a:ln w="6350" cap="sq" cmpd="sng" algn="ctr">
            <a:solidFill>
              <a:schemeClr val="tx1">
                <a:lumMod val="75000"/>
                <a:lumOff val="25000"/>
              </a:schemeClr>
            </a:solidFill>
            <a:prstDash val="solid"/>
            <a:miter lim="800000"/>
          </a:ln>
          <a:effectLst/>
        </p:spPr>
      </p:sp>
      <p:pic>
        <p:nvPicPr>
          <p:cNvPr id="4" name="Picture 3">
            <a:extLst>
              <a:ext uri="{FF2B5EF4-FFF2-40B4-BE49-F238E27FC236}">
                <a16:creationId xmlns:a16="http://schemas.microsoft.com/office/drawing/2014/main" id="{ACFC9013-F5A6-4DBE-9BDE-0185BE9044C0}"/>
              </a:ext>
            </a:extLst>
          </p:cNvPr>
          <p:cNvPicPr>
            <a:picLocks noChangeAspect="1"/>
          </p:cNvPicPr>
          <p:nvPr/>
        </p:nvPicPr>
        <p:blipFill>
          <a:blip r:embed="rId3"/>
          <a:stretch>
            <a:fillRect/>
          </a:stretch>
        </p:blipFill>
        <p:spPr>
          <a:xfrm>
            <a:off x="946560" y="1125485"/>
            <a:ext cx="2044033" cy="2221775"/>
          </a:xfrm>
          <a:prstGeom prst="rect">
            <a:avLst/>
          </a:prstGeom>
        </p:spPr>
      </p:pic>
      <p:pic>
        <p:nvPicPr>
          <p:cNvPr id="6" name="Graphic 5" descr="Handcuffs">
            <a:extLst>
              <a:ext uri="{FF2B5EF4-FFF2-40B4-BE49-F238E27FC236}">
                <a16:creationId xmlns:a16="http://schemas.microsoft.com/office/drawing/2014/main" id="{7B7F3CE8-D797-4533-B226-F5B62EB7631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857688" y="3508127"/>
            <a:ext cx="2221776" cy="2221776"/>
          </a:xfrm>
          <a:prstGeom prst="rect">
            <a:avLst/>
          </a:prstGeom>
        </p:spPr>
      </p:pic>
    </p:spTree>
    <p:extLst>
      <p:ext uri="{BB962C8B-B14F-4D97-AF65-F5344CB8AC3E}">
        <p14:creationId xmlns:p14="http://schemas.microsoft.com/office/powerpoint/2010/main" val="3342664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6A428-A32A-4EA5-B2F3-4E14FFB39C82}"/>
              </a:ext>
            </a:extLst>
          </p:cNvPr>
          <p:cNvSpPr>
            <a:spLocks noGrp="1"/>
          </p:cNvSpPr>
          <p:nvPr>
            <p:ph type="title"/>
          </p:nvPr>
        </p:nvSpPr>
        <p:spPr>
          <a:xfrm>
            <a:off x="413420" y="309600"/>
            <a:ext cx="7877331" cy="1384287"/>
          </a:xfrm>
        </p:spPr>
        <p:txBody>
          <a:bodyPr>
            <a:normAutofit/>
          </a:bodyPr>
          <a:lstStyle/>
          <a:p>
            <a:pPr algn="ctr"/>
            <a:r>
              <a:rPr lang="zh-TW" altLang="en-US" b="1" dirty="0">
                <a:solidFill>
                  <a:srgbClr val="0070C0"/>
                </a:solidFill>
                <a:latin typeface="微軟正黑體" panose="020B0604030504040204" pitchFamily="34" charset="-120"/>
                <a:ea typeface="微軟正黑體" panose="020B0604030504040204" pitchFamily="34" charset="-120"/>
              </a:rPr>
              <a:t>建議參考資源</a:t>
            </a:r>
            <a:endParaRPr lang="zh-HK" altLang="en-US" b="1" dirty="0">
              <a:solidFill>
                <a:srgbClr val="0070C0"/>
              </a:solidFill>
              <a:latin typeface="微軟正黑體" panose="020B0604030504040204" pitchFamily="34" charset="-120"/>
              <a:ea typeface="微軟正黑體" panose="020B0604030504040204" pitchFamily="34" charset="-120"/>
            </a:endParaRPr>
          </a:p>
        </p:txBody>
      </p:sp>
      <p:sp>
        <p:nvSpPr>
          <p:cNvPr id="3" name="Content Placeholder 2">
            <a:extLst>
              <a:ext uri="{FF2B5EF4-FFF2-40B4-BE49-F238E27FC236}">
                <a16:creationId xmlns:a16="http://schemas.microsoft.com/office/drawing/2014/main" id="{11FEA6F2-BA1C-483D-997C-46F3535221E3}"/>
              </a:ext>
            </a:extLst>
          </p:cNvPr>
          <p:cNvSpPr>
            <a:spLocks noGrp="1"/>
          </p:cNvSpPr>
          <p:nvPr>
            <p:ph idx="1"/>
          </p:nvPr>
        </p:nvSpPr>
        <p:spPr>
          <a:xfrm>
            <a:off x="624474" y="1959476"/>
            <a:ext cx="7455225" cy="3434893"/>
          </a:xfrm>
        </p:spPr>
        <p:txBody>
          <a:bodyPr anchor="t">
            <a:normAutofit fontScale="92500" lnSpcReduction="10000"/>
          </a:bodyPr>
          <a:lstStyle/>
          <a:p>
            <a:pPr>
              <a:lnSpc>
                <a:spcPct val="90000"/>
              </a:lnSpc>
            </a:pPr>
            <a:r>
              <a:rPr lang="zh-TW" altLang="en-US" sz="2400" b="1" dirty="0">
                <a:latin typeface="微軟正黑體" panose="020B0604030504040204" pitchFamily="34" charset="-120"/>
                <a:ea typeface="微軟正黑體" panose="020B0604030504040204" pitchFamily="34" charset="-120"/>
              </a:rPr>
              <a:t> 香港特別行政區政府政府統計處 </a:t>
            </a:r>
            <a:r>
              <a:rPr lang="en-US" altLang="zh-TW" sz="2400" b="1" dirty="0">
                <a:latin typeface="微軟正黑體" panose="020B0604030504040204" pitchFamily="34" charset="-120"/>
                <a:ea typeface="微軟正黑體" panose="020B0604030504040204" pitchFamily="34" charset="-120"/>
                <a:hlinkClick r:id="rId2">
                  <a:extLst>
                    <a:ext uri="{A12FA001-AC4F-418D-AE19-62706E023703}">
                      <ahyp:hlinkClr xmlns="" xmlns:ahyp="http://schemas.microsoft.com/office/drawing/2018/hyperlinkcolor" val="tx"/>
                    </a:ext>
                  </a:extLst>
                </a:hlinkClick>
              </a:rPr>
              <a:t>http://www.censtatd.gov.hk/home/index_tc.jsp</a:t>
            </a:r>
            <a:r>
              <a:rPr lang="en-US" altLang="zh-TW" sz="2400" b="1" dirty="0">
                <a:latin typeface="微軟正黑體" panose="020B0604030504040204" pitchFamily="34" charset="-120"/>
                <a:ea typeface="微軟正黑體" panose="020B0604030504040204" pitchFamily="34" charset="-120"/>
              </a:rPr>
              <a:t> </a:t>
            </a:r>
          </a:p>
          <a:p>
            <a:pPr>
              <a:lnSpc>
                <a:spcPct val="90000"/>
              </a:lnSpc>
            </a:pPr>
            <a:endParaRPr lang="en-US" altLang="zh-TW" sz="2400" b="1" dirty="0">
              <a:latin typeface="微軟正黑體" panose="020B0604030504040204" pitchFamily="34" charset="-120"/>
              <a:ea typeface="微軟正黑體" panose="020B0604030504040204" pitchFamily="34" charset="-120"/>
            </a:endParaRPr>
          </a:p>
          <a:p>
            <a:pPr>
              <a:lnSpc>
                <a:spcPct val="90000"/>
              </a:lnSpc>
            </a:pPr>
            <a:r>
              <a:rPr lang="en-US" altLang="zh-TW" sz="2400" b="1" dirty="0">
                <a:latin typeface="微軟正黑體" panose="020B0604030504040204" pitchFamily="34" charset="-120"/>
                <a:ea typeface="微軟正黑體" panose="020B0604030504040204" pitchFamily="34" charset="-120"/>
              </a:rPr>
              <a:t> </a:t>
            </a:r>
            <a:r>
              <a:rPr lang="zh-TW" altLang="en-US" sz="2400" b="1" dirty="0">
                <a:latin typeface="微軟正黑體" panose="020B0604030504040204" pitchFamily="34" charset="-120"/>
                <a:ea typeface="微軟正黑體" panose="020B0604030504040204" pitchFamily="34" charset="-120"/>
              </a:rPr>
              <a:t>香港特別行政區衞生署衞生防護中心  </a:t>
            </a:r>
            <a:r>
              <a:rPr lang="en-US" altLang="zh-HK" sz="2400" b="1" dirty="0">
                <a:latin typeface="微軟正黑體" panose="020B0604030504040204" pitchFamily="34" charset="-120"/>
                <a:ea typeface="微軟正黑體" panose="020B0604030504040204" pitchFamily="34" charset="-120"/>
                <a:hlinkClick r:id="rId3">
                  <a:extLst>
                    <a:ext uri="{A12FA001-AC4F-418D-AE19-62706E023703}">
                      <ahyp:hlinkClr xmlns="" xmlns:ahyp="http://schemas.microsoft.com/office/drawing/2018/hyperlinkcolor" val="tx"/>
                    </a:ext>
                  </a:extLst>
                </a:hlinkClick>
              </a:rPr>
              <a:t>https://www.chp.gov.hk/tc/index.html</a:t>
            </a:r>
            <a:endParaRPr lang="en-US" altLang="zh-HK" sz="2400" b="1" dirty="0">
              <a:latin typeface="微軟正黑體" panose="020B0604030504040204" pitchFamily="34" charset="-120"/>
              <a:ea typeface="微軟正黑體" panose="020B0604030504040204" pitchFamily="34" charset="-120"/>
            </a:endParaRPr>
          </a:p>
          <a:p>
            <a:pPr>
              <a:lnSpc>
                <a:spcPct val="90000"/>
              </a:lnSpc>
            </a:pPr>
            <a:endParaRPr lang="en-US" altLang="zh-TW" sz="2400" b="1" dirty="0">
              <a:latin typeface="微軟正黑體" panose="020B0604030504040204" pitchFamily="34" charset="-120"/>
              <a:ea typeface="微軟正黑體" panose="020B0604030504040204" pitchFamily="34" charset="-120"/>
            </a:endParaRPr>
          </a:p>
          <a:p>
            <a:pPr>
              <a:lnSpc>
                <a:spcPct val="90000"/>
              </a:lnSpc>
            </a:pPr>
            <a:r>
              <a:rPr lang="zh-TW" altLang="en-US" sz="2400" b="1" dirty="0">
                <a:latin typeface="微軟正黑體" panose="020B0604030504040204" pitchFamily="34" charset="-120"/>
                <a:ea typeface="微軟正黑體" panose="020B0604030504040204" pitchFamily="34" charset="-120"/>
              </a:rPr>
              <a:t>中華人民共和國國家統計局 </a:t>
            </a:r>
            <a:r>
              <a:rPr lang="en-US" altLang="zh-TW" sz="2400" b="1" dirty="0">
                <a:latin typeface="微軟正黑體" panose="020B0604030504040204" pitchFamily="34" charset="-120"/>
                <a:ea typeface="微軟正黑體" panose="020B0604030504040204" pitchFamily="34" charset="-120"/>
                <a:hlinkClick r:id="rId4">
                  <a:extLst>
                    <a:ext uri="{A12FA001-AC4F-418D-AE19-62706E023703}">
                      <ahyp:hlinkClr xmlns="" xmlns:ahyp="http://schemas.microsoft.com/office/drawing/2018/hyperlinkcolor" val="tx"/>
                    </a:ext>
                  </a:extLst>
                </a:hlinkClick>
              </a:rPr>
              <a:t>http://www.stats.gov.cn/</a:t>
            </a:r>
            <a:r>
              <a:rPr lang="en-US" altLang="zh-TW" sz="2400" b="1" dirty="0">
                <a:latin typeface="微軟正黑體" panose="020B0604030504040204" pitchFamily="34" charset="-120"/>
                <a:ea typeface="微軟正黑體" panose="020B0604030504040204" pitchFamily="34" charset="-120"/>
              </a:rPr>
              <a:t> </a:t>
            </a:r>
          </a:p>
          <a:p>
            <a:pPr>
              <a:lnSpc>
                <a:spcPct val="90000"/>
              </a:lnSpc>
            </a:pPr>
            <a:endParaRPr lang="en-US" altLang="zh-TW" sz="2400" b="1" dirty="0">
              <a:latin typeface="微軟正黑體" panose="020B0604030504040204" pitchFamily="34" charset="-120"/>
              <a:ea typeface="微軟正黑體" panose="020B0604030504040204" pitchFamily="34" charset="-120"/>
            </a:endParaRPr>
          </a:p>
          <a:p>
            <a:pPr>
              <a:lnSpc>
                <a:spcPct val="90000"/>
              </a:lnSpc>
            </a:pPr>
            <a:r>
              <a:rPr lang="zh-TW" altLang="en-US" sz="2400" b="1" dirty="0">
                <a:latin typeface="微軟正黑體" panose="020B0604030504040204" pitchFamily="34" charset="-120"/>
                <a:ea typeface="微軟正黑體" panose="020B0604030504040204" pitchFamily="34" charset="-120"/>
              </a:rPr>
              <a:t>香港政府一站通 </a:t>
            </a:r>
            <a:r>
              <a:rPr lang="en-US" altLang="zh-TW" sz="2400" b="1" dirty="0">
                <a:latin typeface="微軟正黑體" panose="020B0604030504040204" pitchFamily="34" charset="-120"/>
                <a:ea typeface="微軟正黑體" panose="020B0604030504040204" pitchFamily="34" charset="-120"/>
                <a:hlinkClick r:id="rId5">
                  <a:extLst>
                    <a:ext uri="{A12FA001-AC4F-418D-AE19-62706E023703}">
                      <ahyp:hlinkClr xmlns="" xmlns:ahyp="http://schemas.microsoft.com/office/drawing/2018/hyperlinkcolor" val="tx"/>
                    </a:ext>
                  </a:extLst>
                </a:hlinkClick>
              </a:rPr>
              <a:t>http://www.gov.hk/tc/residents/</a:t>
            </a:r>
            <a:r>
              <a:rPr lang="en-US" altLang="zh-TW" sz="2400" b="1" dirty="0">
                <a:latin typeface="微軟正黑體" panose="020B0604030504040204" pitchFamily="34" charset="-120"/>
                <a:ea typeface="微軟正黑體" panose="020B0604030504040204" pitchFamily="34" charset="-120"/>
              </a:rPr>
              <a:t> </a:t>
            </a:r>
          </a:p>
          <a:p>
            <a:pPr>
              <a:lnSpc>
                <a:spcPct val="90000"/>
              </a:lnSpc>
            </a:pPr>
            <a:endParaRPr lang="zh-HK" altLang="en-US" sz="19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0674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E1160-086D-401D-9144-73A3525AA6A8}"/>
              </a:ext>
            </a:extLst>
          </p:cNvPr>
          <p:cNvSpPr>
            <a:spLocks noGrp="1"/>
          </p:cNvSpPr>
          <p:nvPr>
            <p:ph type="title"/>
          </p:nvPr>
        </p:nvSpPr>
        <p:spPr>
          <a:xfrm>
            <a:off x="731520" y="341669"/>
            <a:ext cx="7680960" cy="840880"/>
          </a:xfrm>
        </p:spPr>
        <p:txBody>
          <a:bodyPr>
            <a:normAutofit/>
          </a:bodyPr>
          <a:lstStyle/>
          <a:p>
            <a:pPr algn="ctr"/>
            <a:r>
              <a:rPr lang="zh-TW" altLang="en-US" b="1" u="sng" dirty="0">
                <a:latin typeface="微軟正黑體" panose="020B0604030504040204" pitchFamily="34" charset="-120"/>
                <a:ea typeface="微軟正黑體" panose="020B0604030504040204" pitchFamily="34" charset="-120"/>
              </a:rPr>
              <a:t>總結 </a:t>
            </a:r>
            <a:r>
              <a:rPr lang="en-US" altLang="zh-TW" b="1" u="sng" dirty="0">
                <a:latin typeface="微軟正黑體" panose="020B0604030504040204" pitchFamily="34" charset="-120"/>
                <a:ea typeface="微軟正黑體" panose="020B0604030504040204" pitchFamily="34" charset="-120"/>
              </a:rPr>
              <a:t>﹕</a:t>
            </a:r>
            <a:r>
              <a:rPr lang="zh-TW" altLang="en-US" b="1" u="sng" dirty="0">
                <a:latin typeface="微軟正黑體" panose="020B0604030504040204" pitchFamily="34" charset="-120"/>
                <a:ea typeface="微軟正黑體" panose="020B0604030504040204" pitchFamily="34" charset="-120"/>
              </a:rPr>
              <a:t>同心抗疫</a:t>
            </a:r>
            <a:endParaRPr lang="zh-HK" altLang="en-US" b="1" u="sng" dirty="0">
              <a:latin typeface="微軟正黑體" panose="020B0604030504040204" pitchFamily="34" charset="-120"/>
              <a:ea typeface="微軟正黑體" panose="020B0604030504040204" pitchFamily="34" charset="-120"/>
            </a:endParaRPr>
          </a:p>
        </p:txBody>
      </p:sp>
      <p:sp>
        <p:nvSpPr>
          <p:cNvPr id="3" name="Content Placeholder 2">
            <a:extLst>
              <a:ext uri="{FF2B5EF4-FFF2-40B4-BE49-F238E27FC236}">
                <a16:creationId xmlns:a16="http://schemas.microsoft.com/office/drawing/2014/main" id="{C59D4422-11F1-4803-BB4D-746487FB8475}"/>
              </a:ext>
            </a:extLst>
          </p:cNvPr>
          <p:cNvSpPr>
            <a:spLocks noGrp="1"/>
          </p:cNvSpPr>
          <p:nvPr>
            <p:ph idx="1"/>
          </p:nvPr>
        </p:nvSpPr>
        <p:spPr>
          <a:xfrm>
            <a:off x="633480" y="1975556"/>
            <a:ext cx="7680960" cy="4282298"/>
          </a:xfrm>
        </p:spPr>
        <p:txBody>
          <a:bodyPr>
            <a:normAutofit/>
          </a:bodyPr>
          <a:lstStyle/>
          <a:p>
            <a:pPr marL="0" indent="0">
              <a:lnSpc>
                <a:spcPct val="90000"/>
              </a:lnSpc>
              <a:buNone/>
            </a:pPr>
            <a:endParaRPr lang="en-US" altLang="zh-TW" sz="1500" b="1" i="1" dirty="0">
              <a:latin typeface="微軟正黑體" panose="020B0604030504040204" pitchFamily="34" charset="-120"/>
              <a:ea typeface="微軟正黑體" panose="020B0604030504040204" pitchFamily="34" charset="-120"/>
            </a:endParaRPr>
          </a:p>
          <a:p>
            <a:pPr marL="0" indent="0">
              <a:lnSpc>
                <a:spcPct val="90000"/>
              </a:lnSpc>
              <a:buNone/>
            </a:pPr>
            <a:endParaRPr lang="en-US" altLang="zh-TW" sz="1500" b="1" i="1" dirty="0">
              <a:latin typeface="微軟正黑體" panose="020B0604030504040204" pitchFamily="34" charset="-120"/>
              <a:ea typeface="微軟正黑體" panose="020B0604030504040204" pitchFamily="34" charset="-120"/>
            </a:endParaRPr>
          </a:p>
          <a:p>
            <a:pPr marL="0" indent="0">
              <a:lnSpc>
                <a:spcPct val="90000"/>
              </a:lnSpc>
              <a:buNone/>
            </a:pPr>
            <a:endParaRPr lang="en-US" altLang="zh-TW" b="1" i="1" dirty="0">
              <a:latin typeface="微軟正黑體" panose="020B0604030504040204" pitchFamily="34" charset="-120"/>
              <a:ea typeface="微軟正黑體" panose="020B0604030504040204" pitchFamily="34" charset="-120"/>
            </a:endParaRPr>
          </a:p>
          <a:p>
            <a:pPr marL="0" indent="0">
              <a:lnSpc>
                <a:spcPct val="90000"/>
              </a:lnSpc>
              <a:buNone/>
            </a:pPr>
            <a:r>
              <a:rPr lang="zh-TW" altLang="en-US" b="1" i="1" dirty="0">
                <a:latin typeface="微軟正黑體" panose="020B0604030504040204" pitchFamily="34" charset="-120"/>
                <a:ea typeface="微軟正黑體" panose="020B0604030504040204" pitchFamily="34" charset="-120"/>
              </a:rPr>
              <a:t>家長在嚴峻的疫情中，我們可以</a:t>
            </a:r>
            <a:r>
              <a:rPr lang="en-US" altLang="zh-TW" b="1" i="1" dirty="0">
                <a:latin typeface="微軟正黑體" panose="020B0604030504040204" pitchFamily="34" charset="-120"/>
                <a:ea typeface="微軟正黑體" panose="020B0604030504040204" pitchFamily="34" charset="-120"/>
              </a:rPr>
              <a:t>﹕</a:t>
            </a:r>
          </a:p>
          <a:p>
            <a:pPr marL="0" indent="0">
              <a:lnSpc>
                <a:spcPct val="90000"/>
              </a:lnSpc>
              <a:buNone/>
            </a:pPr>
            <a:endParaRPr lang="en-US" altLang="zh-TW" dirty="0">
              <a:latin typeface="微軟正黑體" panose="020B0604030504040204" pitchFamily="34" charset="-120"/>
              <a:ea typeface="微軟正黑體" panose="020B0604030504040204" pitchFamily="34" charset="-120"/>
            </a:endParaRPr>
          </a:p>
          <a:p>
            <a:pPr>
              <a:lnSpc>
                <a:spcPct val="90000"/>
              </a:lnSpc>
              <a:buFont typeface="Wingdings" panose="05000000000000000000" pitchFamily="2" charset="2"/>
              <a:buChar char="ü"/>
            </a:pPr>
            <a:r>
              <a:rPr lang="en-US" altLang="zh-TW" dirty="0">
                <a:latin typeface="微軟正黑體" panose="020B0604030504040204" pitchFamily="34" charset="-120"/>
                <a:ea typeface="微軟正黑體" panose="020B0604030504040204" pitchFamily="34" charset="-120"/>
              </a:rPr>
              <a:t> </a:t>
            </a:r>
            <a:r>
              <a:rPr lang="zh-TW" altLang="en-US" dirty="0">
                <a:latin typeface="微軟正黑體" panose="020B0604030504040204" pitchFamily="34" charset="-120"/>
                <a:ea typeface="微軟正黑體" panose="020B0604030504040204" pitchFamily="34" charset="-120"/>
              </a:rPr>
              <a:t>多陪伴子女，嘗試</a:t>
            </a:r>
            <a:r>
              <a:rPr lang="zh-TW" altLang="en-US" b="1" dirty="0">
                <a:solidFill>
                  <a:srgbClr val="0070C0"/>
                </a:solidFill>
                <a:latin typeface="微軟正黑體" panose="020B0604030504040204" pitchFamily="34" charset="-120"/>
                <a:ea typeface="微軟正黑體" panose="020B0604030504040204" pitchFamily="34" charset="-120"/>
              </a:rPr>
              <a:t>了解他們在網絡</a:t>
            </a:r>
            <a:r>
              <a:rPr lang="en-US" altLang="zh-TW" b="1" dirty="0">
                <a:solidFill>
                  <a:srgbClr val="0070C0"/>
                </a:solidFill>
                <a:latin typeface="微軟正黑體" panose="020B0604030504040204" pitchFamily="34" charset="-120"/>
                <a:ea typeface="微軟正黑體" panose="020B0604030504040204" pitchFamily="34" charset="-120"/>
              </a:rPr>
              <a:t>/</a:t>
            </a:r>
            <a:r>
              <a:rPr lang="zh-TW" altLang="en-US" b="1" dirty="0">
                <a:solidFill>
                  <a:srgbClr val="0070C0"/>
                </a:solidFill>
                <a:latin typeface="微軟正黑體" panose="020B0604030504040204" pitchFamily="34" charset="-120"/>
                <a:ea typeface="微軟正黑體" panose="020B0604030504040204" pitchFamily="34" charset="-120"/>
              </a:rPr>
              <a:t>通訊世界的行為</a:t>
            </a:r>
            <a:endParaRPr lang="en-US" altLang="zh-TW" b="1" dirty="0">
              <a:solidFill>
                <a:srgbClr val="0070C0"/>
              </a:solidFill>
              <a:latin typeface="微軟正黑體" panose="020B0604030504040204" pitchFamily="34" charset="-120"/>
              <a:ea typeface="微軟正黑體" panose="020B0604030504040204" pitchFamily="34" charset="-120"/>
            </a:endParaRPr>
          </a:p>
          <a:p>
            <a:pPr>
              <a:lnSpc>
                <a:spcPct val="90000"/>
              </a:lnSpc>
              <a:buFont typeface="Wingdings" panose="05000000000000000000" pitchFamily="2" charset="2"/>
              <a:buChar char="ü"/>
            </a:pPr>
            <a:r>
              <a:rPr lang="zh-TW" altLang="en-US" b="1" dirty="0">
                <a:solidFill>
                  <a:srgbClr val="0070C0"/>
                </a:solidFill>
                <a:latin typeface="微軟正黑體" panose="020B0604030504040204" pitchFamily="34" charset="-120"/>
                <a:ea typeface="微軟正黑體" panose="020B0604030504040204" pitchFamily="34" charset="-120"/>
              </a:rPr>
              <a:t>鼓勵子女正面積極地面對疫情</a:t>
            </a:r>
            <a:r>
              <a:rPr lang="zh-TW" altLang="en-US" dirty="0">
                <a:latin typeface="微軟正黑體" panose="020B0604030504040204" pitchFamily="34" charset="-120"/>
                <a:ea typeface="微軟正黑體" panose="020B0604030504040204" pitchFamily="34" charset="-120"/>
              </a:rPr>
              <a:t>，培育他們多角度分析資訊的能力，慎思明辨</a:t>
            </a:r>
            <a:endParaRPr lang="en-US" altLang="zh-TW" dirty="0">
              <a:latin typeface="微軟正黑體" panose="020B0604030504040204" pitchFamily="34" charset="-120"/>
              <a:ea typeface="微軟正黑體" panose="020B0604030504040204" pitchFamily="34" charset="-120"/>
            </a:endParaRPr>
          </a:p>
          <a:p>
            <a:pPr>
              <a:lnSpc>
                <a:spcPct val="90000"/>
              </a:lnSpc>
              <a:buFont typeface="Wingdings" panose="05000000000000000000" pitchFamily="2" charset="2"/>
              <a:buChar char="ü"/>
            </a:pPr>
            <a:r>
              <a:rPr lang="en-US" altLang="zh-TW" dirty="0">
                <a:latin typeface="微軟正黑體" panose="020B0604030504040204" pitchFamily="34" charset="-120"/>
                <a:ea typeface="微軟正黑體" panose="020B0604030504040204" pitchFamily="34" charset="-120"/>
              </a:rPr>
              <a:t> </a:t>
            </a:r>
            <a:r>
              <a:rPr lang="zh-TW" altLang="en-US" b="1" dirty="0">
                <a:solidFill>
                  <a:srgbClr val="0070C0"/>
                </a:solidFill>
                <a:latin typeface="微軟正黑體" panose="020B0604030504040204" pitchFamily="34" charset="-120"/>
                <a:ea typeface="微軟正黑體" panose="020B0604030504040204" pitchFamily="34" charset="-120"/>
              </a:rPr>
              <a:t>引導子女謹慎處理各種資訊</a:t>
            </a:r>
            <a:r>
              <a:rPr lang="zh-TW" altLang="en-US" dirty="0">
                <a:latin typeface="微軟正黑體" panose="020B0604030504040204" pitchFamily="34" charset="-120"/>
                <a:ea typeface="微軟正黑體" panose="020B0604030504040204" pitchFamily="34" charset="-120"/>
              </a:rPr>
              <a:t>，避免轉發未經證實的訊息</a:t>
            </a:r>
            <a:endParaRPr lang="en-US" altLang="zh-TW" dirty="0">
              <a:latin typeface="微軟正黑體" panose="020B0604030504040204" pitchFamily="34" charset="-120"/>
              <a:ea typeface="微軟正黑體" panose="020B0604030504040204" pitchFamily="34" charset="-120"/>
            </a:endParaRPr>
          </a:p>
          <a:p>
            <a:pPr>
              <a:lnSpc>
                <a:spcPct val="90000"/>
              </a:lnSpc>
              <a:buFont typeface="Wingdings" panose="05000000000000000000" pitchFamily="2" charset="2"/>
              <a:buChar char="ü"/>
            </a:pPr>
            <a:r>
              <a:rPr lang="en-US" altLang="zh-TW" b="1" dirty="0">
                <a:solidFill>
                  <a:srgbClr val="0070C0"/>
                </a:solidFill>
                <a:latin typeface="微軟正黑體" panose="020B0604030504040204" pitchFamily="34" charset="-120"/>
                <a:ea typeface="微軟正黑體" panose="020B0604030504040204" pitchFamily="34" charset="-120"/>
              </a:rPr>
              <a:t> </a:t>
            </a:r>
            <a:r>
              <a:rPr lang="zh-TW" altLang="en-US" b="1" dirty="0">
                <a:solidFill>
                  <a:srgbClr val="0070C0"/>
                </a:solidFill>
                <a:latin typeface="微軟正黑體" panose="020B0604030504040204" pitchFamily="34" charset="-120"/>
                <a:ea typeface="微軟正黑體" panose="020B0604030504040204" pitchFamily="34" charset="-120"/>
              </a:rPr>
              <a:t>以身作則，教導子女成為負責任公民</a:t>
            </a:r>
            <a:r>
              <a:rPr lang="zh-TW" altLang="en-US" dirty="0">
                <a:latin typeface="微軟正黑體" panose="020B0604030504040204" pitchFamily="34" charset="-120"/>
                <a:ea typeface="微軟正黑體" panose="020B0604030504040204" pitchFamily="34" charset="-120"/>
              </a:rPr>
              <a:t>，並為防疫抗疫做好準備，與鄰舍互相幫忙，同心抗疫渡過難關</a:t>
            </a:r>
            <a:endParaRPr lang="en-US" altLang="zh-TW" dirty="0">
              <a:latin typeface="微軟正黑體" panose="020B0604030504040204" pitchFamily="34" charset="-120"/>
              <a:ea typeface="微軟正黑體" panose="020B0604030504040204" pitchFamily="34" charset="-120"/>
            </a:endParaRPr>
          </a:p>
        </p:txBody>
      </p:sp>
      <p:pic>
        <p:nvPicPr>
          <p:cNvPr id="6" name="Graphic 5" descr="Puzzle pieces">
            <a:extLst>
              <a:ext uri="{FF2B5EF4-FFF2-40B4-BE49-F238E27FC236}">
                <a16:creationId xmlns:a16="http://schemas.microsoft.com/office/drawing/2014/main" id="{6B1B1AA2-4289-42AA-80DD-69CF8763C29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6832954" y="2603781"/>
            <a:ext cx="1481486" cy="1481486"/>
          </a:xfrm>
          <a:prstGeom prst="rect">
            <a:avLst/>
          </a:prstGeom>
        </p:spPr>
      </p:pic>
      <p:sp>
        <p:nvSpPr>
          <p:cNvPr id="5" name="Rectangle 4">
            <a:extLst>
              <a:ext uri="{FF2B5EF4-FFF2-40B4-BE49-F238E27FC236}">
                <a16:creationId xmlns:a16="http://schemas.microsoft.com/office/drawing/2014/main" id="{471503FB-A27C-46F8-99DA-7B44DBC56840}"/>
              </a:ext>
            </a:extLst>
          </p:cNvPr>
          <p:cNvSpPr/>
          <p:nvPr/>
        </p:nvSpPr>
        <p:spPr>
          <a:xfrm>
            <a:off x="633480" y="5881846"/>
            <a:ext cx="8496464" cy="584775"/>
          </a:xfrm>
          <a:prstGeom prst="rect">
            <a:avLst/>
          </a:prstGeom>
        </p:spPr>
        <p:txBody>
          <a:bodyPr wrap="square">
            <a:spAutoFit/>
          </a:bodyPr>
          <a:lstStyle/>
          <a:p>
            <a:pPr>
              <a:spcAft>
                <a:spcPts val="600"/>
              </a:spcAft>
            </a:pPr>
            <a:r>
              <a:rPr lang="zh-TW" altLang="en-US" sz="1600" dirty="0">
                <a:latin typeface="細明體" panose="02020509000000000000" pitchFamily="49" charset="-120"/>
                <a:ea typeface="細明體" panose="02020509000000000000" pitchFamily="49" charset="-120"/>
              </a:rPr>
              <a:t>圖片來源</a:t>
            </a:r>
            <a:r>
              <a:rPr lang="en-US" altLang="zh-TW" sz="1600" dirty="0">
                <a:latin typeface="細明體" panose="02020509000000000000" pitchFamily="49" charset="-120"/>
                <a:ea typeface="細明體" panose="02020509000000000000" pitchFamily="49" charset="-120"/>
              </a:rPr>
              <a:t>﹕</a:t>
            </a:r>
            <a:r>
              <a:rPr lang="zh-TW" altLang="en-US" sz="1600" dirty="0"/>
              <a:t>衞生署衞生防護中心 </a:t>
            </a:r>
            <a:r>
              <a:rPr lang="en-US" altLang="zh-HK" sz="1600" dirty="0">
                <a:latin typeface="Arial" panose="020B0604020202020204" pitchFamily="34" charset="0"/>
                <a:cs typeface="Arial" panose="020B0604020202020204" pitchFamily="34" charset="0"/>
                <a:hlinkClick r:id="rId4"/>
              </a:rPr>
              <a:t>https://www.chp.gov.hk/tc/healthtopics/content/24/102466.html</a:t>
            </a:r>
            <a:endParaRPr lang="zh-HK" altLang="en-US" sz="1600" dirty="0">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1DC0D645-FCC9-49B1-BA87-41FEEF361478}"/>
              </a:ext>
            </a:extLst>
          </p:cNvPr>
          <p:cNvPicPr>
            <a:picLocks noChangeAspect="1"/>
          </p:cNvPicPr>
          <p:nvPr/>
        </p:nvPicPr>
        <p:blipFill>
          <a:blip r:embed="rId5"/>
          <a:stretch>
            <a:fillRect/>
          </a:stretch>
        </p:blipFill>
        <p:spPr>
          <a:xfrm>
            <a:off x="2527539" y="1071159"/>
            <a:ext cx="4088921" cy="1808793"/>
          </a:xfrm>
          <a:prstGeom prst="rect">
            <a:avLst/>
          </a:prstGeom>
          <a:ln>
            <a:noFill/>
          </a:ln>
          <a:effectLst>
            <a:softEdge rad="112500"/>
          </a:effectLst>
        </p:spPr>
      </p:pic>
    </p:spTree>
    <p:extLst>
      <p:ext uri="{BB962C8B-B14F-4D97-AF65-F5344CB8AC3E}">
        <p14:creationId xmlns:p14="http://schemas.microsoft.com/office/powerpoint/2010/main" val="3972025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EF2A2-8053-4CBD-BC6A-4B2ECB8AF0C1}"/>
              </a:ext>
            </a:extLst>
          </p:cNvPr>
          <p:cNvSpPr>
            <a:spLocks noGrp="1"/>
          </p:cNvSpPr>
          <p:nvPr>
            <p:ph type="title"/>
          </p:nvPr>
        </p:nvSpPr>
        <p:spPr>
          <a:xfrm>
            <a:off x="-1411776" y="910137"/>
            <a:ext cx="5823679" cy="1339317"/>
          </a:xfrm>
        </p:spPr>
        <p:txBody>
          <a:bodyPr>
            <a:normAutofit/>
          </a:bodyPr>
          <a:lstStyle/>
          <a:p>
            <a:pPr algn="ctr"/>
            <a:r>
              <a:rPr lang="zh-TW" altLang="en-US" sz="5400" b="1" dirty="0">
                <a:solidFill>
                  <a:schemeClr val="tx1"/>
                </a:solidFill>
                <a:latin typeface="微軟正黑體" panose="020B0604030504040204" pitchFamily="34" charset="-120"/>
                <a:ea typeface="微軟正黑體" panose="020B0604030504040204" pitchFamily="34" charset="-120"/>
              </a:rPr>
              <a:t>前言</a:t>
            </a:r>
            <a:endParaRPr lang="zh-HK" altLang="en-US" sz="5400" b="1" dirty="0">
              <a:solidFill>
                <a:schemeClr val="tx1"/>
              </a:solidFill>
              <a:latin typeface="微軟正黑體" panose="020B0604030504040204" pitchFamily="34" charset="-120"/>
              <a:ea typeface="微軟正黑體" panose="020B0604030504040204" pitchFamily="34" charset="-120"/>
            </a:endParaRPr>
          </a:p>
        </p:txBody>
      </p:sp>
      <p:sp>
        <p:nvSpPr>
          <p:cNvPr id="3" name="Content Placeholder 2">
            <a:extLst>
              <a:ext uri="{FF2B5EF4-FFF2-40B4-BE49-F238E27FC236}">
                <a16:creationId xmlns:a16="http://schemas.microsoft.com/office/drawing/2014/main" id="{4BBF8D01-D4EB-4853-B710-225BECFE0C47}"/>
              </a:ext>
            </a:extLst>
          </p:cNvPr>
          <p:cNvSpPr>
            <a:spLocks noGrp="1"/>
          </p:cNvSpPr>
          <p:nvPr>
            <p:ph idx="1"/>
          </p:nvPr>
        </p:nvSpPr>
        <p:spPr>
          <a:xfrm>
            <a:off x="664354" y="2249454"/>
            <a:ext cx="7815292" cy="4080163"/>
          </a:xfrm>
        </p:spPr>
        <p:txBody>
          <a:bodyPr anchor="t">
            <a:normAutofit fontScale="92500" lnSpcReduction="20000"/>
          </a:bodyPr>
          <a:lstStyle/>
          <a:p>
            <a:pPr marL="0" indent="0">
              <a:buNone/>
            </a:pPr>
            <a:r>
              <a:rPr lang="zh-TW" altLang="en-US" sz="2800" dirty="0">
                <a:latin typeface="微軟正黑體" panose="020B0604030504040204" pitchFamily="34" charset="-120"/>
                <a:ea typeface="微軟正黑體" panose="020B0604030504040204" pitchFamily="34" charset="-120"/>
              </a:rPr>
              <a:t>作為父母，一定很希望子女們能健康快樂地成長。我們當中的大部分人都曾經歷</a:t>
            </a:r>
            <a:r>
              <a:rPr lang="en-US" altLang="zh-TW" sz="2800" dirty="0">
                <a:latin typeface="微軟正黑體" panose="020B0604030504040204" pitchFamily="34" charset="-120"/>
                <a:ea typeface="微軟正黑體" panose="020B0604030504040204" pitchFamily="34" charset="-120"/>
              </a:rPr>
              <a:t>2003</a:t>
            </a:r>
            <a:r>
              <a:rPr lang="zh-TW" altLang="en-US" sz="2800" dirty="0">
                <a:latin typeface="微軟正黑體" panose="020B0604030504040204" pitchFamily="34" charset="-120"/>
                <a:ea typeface="微軟正黑體" panose="020B0604030504040204" pitchFamily="34" charset="-120"/>
              </a:rPr>
              <a:t>年的沙士疫情，深明身處疫情中的徬徨無助；加上，在現今資訊發達的社會，子女能從不同渠道獲得大量資訊，當中有真有假，亦有已過時的資訊。作為父母，我們應盡力協助子女們探討資訊的真確性，並教導他們正確的抗疫知識，從而齊心抗疫。</a:t>
            </a:r>
            <a:endParaRPr lang="en-US" altLang="zh-TW" sz="2800" dirty="0">
              <a:latin typeface="微軟正黑體" panose="020B0604030504040204" pitchFamily="34" charset="-120"/>
              <a:ea typeface="微軟正黑體" panose="020B0604030504040204" pitchFamily="34" charset="-120"/>
            </a:endParaRPr>
          </a:p>
          <a:p>
            <a:pPr marL="0" indent="0">
              <a:buNone/>
            </a:pPr>
            <a:endParaRPr lang="en-US" altLang="zh-HK" sz="2800" dirty="0">
              <a:latin typeface="微軟正黑體" panose="020B0604030504040204" pitchFamily="34" charset="-120"/>
              <a:ea typeface="微軟正黑體" panose="020B0604030504040204" pitchFamily="34" charset="-120"/>
            </a:endParaRPr>
          </a:p>
          <a:p>
            <a:pPr marL="0" indent="0">
              <a:buNone/>
            </a:pPr>
            <a:r>
              <a:rPr lang="zh-TW" altLang="en-US" sz="2800" dirty="0">
                <a:latin typeface="微軟正黑體" panose="020B0604030504040204" pitchFamily="34" charset="-120"/>
                <a:ea typeface="微軟正黑體" panose="020B0604030504040204" pitchFamily="34" charset="-120"/>
              </a:rPr>
              <a:t>本講義旨在從家長的角度出發，展示有關「</a:t>
            </a:r>
            <a:r>
              <a:rPr lang="en-US" altLang="zh-TW" sz="2800" dirty="0">
                <a:latin typeface="微軟正黑體" panose="020B0604030504040204" pitchFamily="34" charset="-120"/>
                <a:ea typeface="微軟正黑體" panose="020B0604030504040204" pitchFamily="34" charset="-120"/>
              </a:rPr>
              <a:t> 2019</a:t>
            </a:r>
            <a:r>
              <a:rPr lang="zh-TW" altLang="en-US" sz="2800" dirty="0">
                <a:latin typeface="微軟正黑體" panose="020B0604030504040204" pitchFamily="34" charset="-120"/>
                <a:ea typeface="微軟正黑體" panose="020B0604030504040204" pitchFamily="34" charset="-120"/>
              </a:rPr>
              <a:t>冠狀病毒病 </a:t>
            </a:r>
            <a:r>
              <a:rPr lang="en-US" altLang="zh-TW" sz="2800" dirty="0">
                <a:latin typeface="微軟正黑體" panose="020B0604030504040204" pitchFamily="34" charset="-120"/>
                <a:ea typeface="微軟正黑體" panose="020B0604030504040204" pitchFamily="34" charset="-120"/>
              </a:rPr>
              <a:t>(COVID-19</a:t>
            </a:r>
            <a:r>
              <a:rPr lang="en-US" altLang="zh-TW" sz="2800" dirty="0" smtClean="0">
                <a:latin typeface="微軟正黑體" panose="020B0604030504040204" pitchFamily="34" charset="-120"/>
                <a:ea typeface="微軟正黑體" panose="020B0604030504040204" pitchFamily="34" charset="-120"/>
              </a:rPr>
              <a:t>)</a:t>
            </a:r>
            <a:r>
              <a:rPr lang="zh-TW" altLang="en-US" sz="2800" dirty="0" smtClean="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的資訊，並提供幫助子女分析資訊的小貼士。</a:t>
            </a:r>
            <a:endParaRPr lang="zh-HK" altLang="en-US" sz="2800" dirty="0">
              <a:latin typeface="微軟正黑體" panose="020B0604030504040204" pitchFamily="34" charset="-120"/>
              <a:ea typeface="微軟正黑體" panose="020B0604030504040204" pitchFamily="34" charset="-120"/>
            </a:endParaRPr>
          </a:p>
        </p:txBody>
      </p:sp>
      <p:pic>
        <p:nvPicPr>
          <p:cNvPr id="4" name="Picture 3">
            <a:extLst>
              <a:ext uri="{FF2B5EF4-FFF2-40B4-BE49-F238E27FC236}">
                <a16:creationId xmlns:a16="http://schemas.microsoft.com/office/drawing/2014/main" id="{A32A5F6C-0ABF-49AF-A3B4-FBF7F837280A}"/>
              </a:ext>
            </a:extLst>
          </p:cNvPr>
          <p:cNvPicPr>
            <a:picLocks noChangeAspect="1"/>
          </p:cNvPicPr>
          <p:nvPr/>
        </p:nvPicPr>
        <p:blipFill>
          <a:blip r:embed="rId2"/>
          <a:stretch>
            <a:fillRect/>
          </a:stretch>
        </p:blipFill>
        <p:spPr>
          <a:xfrm>
            <a:off x="6475703" y="528383"/>
            <a:ext cx="1912854" cy="1668660"/>
          </a:xfrm>
          <a:prstGeom prst="rect">
            <a:avLst/>
          </a:prstGeom>
          <a:ln>
            <a:noFill/>
          </a:ln>
          <a:effectLst>
            <a:softEdge rad="112500"/>
          </a:effectLst>
        </p:spPr>
      </p:pic>
    </p:spTree>
    <p:extLst>
      <p:ext uri="{BB962C8B-B14F-4D97-AF65-F5344CB8AC3E}">
        <p14:creationId xmlns:p14="http://schemas.microsoft.com/office/powerpoint/2010/main" val="1755162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58E3FE-8F75-4831-AE96-9E7978ADE069}"/>
              </a:ext>
            </a:extLst>
          </p:cNvPr>
          <p:cNvSpPr>
            <a:spLocks noGrp="1"/>
          </p:cNvSpPr>
          <p:nvPr>
            <p:ph idx="1"/>
          </p:nvPr>
        </p:nvSpPr>
        <p:spPr>
          <a:xfrm>
            <a:off x="846668" y="3370079"/>
            <a:ext cx="6949612" cy="3513461"/>
          </a:xfrm>
        </p:spPr>
        <p:txBody>
          <a:bodyPr>
            <a:normAutofit/>
          </a:bodyPr>
          <a:lstStyle/>
          <a:p>
            <a:endParaRPr lang="en-US" altLang="zh-TW" sz="4400" b="1" dirty="0"/>
          </a:p>
          <a:p>
            <a:endParaRPr lang="en-US" altLang="zh-TW" sz="4400" b="1" dirty="0"/>
          </a:p>
          <a:p>
            <a:endParaRPr lang="en-US" altLang="zh-TW" dirty="0"/>
          </a:p>
          <a:p>
            <a:endParaRPr lang="zh-HK" altLang="en-US" dirty="0"/>
          </a:p>
        </p:txBody>
      </p:sp>
      <p:graphicFrame>
        <p:nvGraphicFramePr>
          <p:cNvPr id="6" name="Table 6">
            <a:extLst>
              <a:ext uri="{FF2B5EF4-FFF2-40B4-BE49-F238E27FC236}">
                <a16:creationId xmlns:a16="http://schemas.microsoft.com/office/drawing/2014/main" id="{17FF0B06-B43A-493E-A0E2-79D259C03E2A}"/>
              </a:ext>
            </a:extLst>
          </p:cNvPr>
          <p:cNvGraphicFramePr>
            <a:graphicFrameLocks noGrp="1"/>
          </p:cNvGraphicFramePr>
          <p:nvPr>
            <p:extLst>
              <p:ext uri="{D42A27DB-BD31-4B8C-83A1-F6EECF244321}">
                <p14:modId xmlns:p14="http://schemas.microsoft.com/office/powerpoint/2010/main" val="1848304364"/>
              </p:ext>
            </p:extLst>
          </p:nvPr>
        </p:nvGraphicFramePr>
        <p:xfrm>
          <a:off x="897466" y="951088"/>
          <a:ext cx="7349068" cy="4955824"/>
        </p:xfrm>
        <a:graphic>
          <a:graphicData uri="http://schemas.openxmlformats.org/drawingml/2006/table">
            <a:tbl>
              <a:tblPr firstRow="1" bandRow="1">
                <a:tableStyleId>{5C22544A-7EE6-4342-B048-85BDC9FD1C3A}</a:tableStyleId>
              </a:tblPr>
              <a:tblGrid>
                <a:gridCol w="1478843">
                  <a:extLst>
                    <a:ext uri="{9D8B030D-6E8A-4147-A177-3AD203B41FA5}">
                      <a16:colId xmlns:a16="http://schemas.microsoft.com/office/drawing/2014/main" val="1101746475"/>
                    </a:ext>
                  </a:extLst>
                </a:gridCol>
                <a:gridCol w="5870225">
                  <a:extLst>
                    <a:ext uri="{9D8B030D-6E8A-4147-A177-3AD203B41FA5}">
                      <a16:colId xmlns:a16="http://schemas.microsoft.com/office/drawing/2014/main" val="765765959"/>
                    </a:ext>
                  </a:extLst>
                </a:gridCol>
              </a:tblGrid>
              <a:tr h="802162">
                <a:tc gridSpan="2">
                  <a:txBody>
                    <a:bodyPr/>
                    <a:lstStyle/>
                    <a:p>
                      <a:pPr algn="ctr"/>
                      <a:r>
                        <a:rPr lang="zh-TW" altLang="en-US" sz="4400" b="1" dirty="0">
                          <a:solidFill>
                            <a:srgbClr val="0070C0"/>
                          </a:solidFill>
                          <a:latin typeface="微軟正黑體" panose="020B0604030504040204" pitchFamily="34" charset="-120"/>
                          <a:ea typeface="微軟正黑體" panose="020B0604030504040204" pitchFamily="34" charset="-120"/>
                        </a:rPr>
                        <a:t>目錄</a:t>
                      </a:r>
                      <a:endParaRPr lang="zh-HK" altLang="en-US" sz="4400" dirty="0">
                        <a:latin typeface="微軟正黑體" panose="020B0604030504040204" pitchFamily="34" charset="-120"/>
                        <a:ea typeface="微軟正黑體" panose="020B0604030504040204" pitchFamily="34" charset="-120"/>
                      </a:endParaRPr>
                    </a:p>
                  </a:txBody>
                  <a:tcPr/>
                </a:tc>
                <a:tc hMerge="1">
                  <a:txBody>
                    <a:bodyPr/>
                    <a:lstStyle/>
                    <a:p>
                      <a:pPr algn="ctr"/>
                      <a:endParaRPr lang="zh-HK" altLang="en-US" sz="4400"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423177137"/>
                  </a:ext>
                </a:extLst>
              </a:tr>
              <a:tr h="1384554">
                <a:tc>
                  <a:txBody>
                    <a:bodyPr/>
                    <a:lstStyle/>
                    <a:p>
                      <a:pPr algn="ctr"/>
                      <a:endParaRPr lang="en-US" altLang="zh-TW" sz="2400" b="1" dirty="0">
                        <a:latin typeface="微軟正黑體" panose="020B0604030504040204" pitchFamily="34" charset="-120"/>
                        <a:ea typeface="微軟正黑體" panose="020B0604030504040204" pitchFamily="34" charset="-120"/>
                      </a:endParaRPr>
                    </a:p>
                    <a:p>
                      <a:pPr algn="ctr"/>
                      <a:r>
                        <a:rPr lang="zh-TW" altLang="en-US" sz="2400" b="1" dirty="0">
                          <a:latin typeface="微軟正黑體" panose="020B0604030504040204" pitchFamily="34" charset="-120"/>
                          <a:ea typeface="微軟正黑體" panose="020B0604030504040204" pitchFamily="34" charset="-120"/>
                        </a:rPr>
                        <a:t>第一章</a:t>
                      </a:r>
                      <a:r>
                        <a:rPr lang="en-US" altLang="zh-TW" sz="2400" b="1" dirty="0">
                          <a:latin typeface="微軟正黑體" panose="020B0604030504040204" pitchFamily="34" charset="-120"/>
                          <a:ea typeface="微軟正黑體" panose="020B0604030504040204" pitchFamily="34" charset="-120"/>
                        </a:rPr>
                        <a:t>﹕</a:t>
                      </a:r>
                      <a:endParaRPr lang="zh-HK" altLang="en-US" sz="2400" dirty="0">
                        <a:latin typeface="微軟正黑體" panose="020B0604030504040204" pitchFamily="34" charset="-120"/>
                        <a:ea typeface="微軟正黑體" panose="020B0604030504040204" pitchFamily="34" charset="-12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2400" b="1" dirty="0">
                        <a:latin typeface="微軟正黑體" panose="020B0604030504040204" pitchFamily="34" charset="-120"/>
                        <a:ea typeface="微軟正黑體" panose="020B0604030504040204" pitchFamily="34" charset="-12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2400" b="1" dirty="0">
                          <a:latin typeface="微軟正黑體" panose="020B0604030504040204" pitchFamily="34" charset="-120"/>
                          <a:ea typeface="微軟正黑體" panose="020B0604030504040204" pitchFamily="34" charset="-120"/>
                        </a:rPr>
                        <a:t>認識</a:t>
                      </a:r>
                      <a:r>
                        <a:rPr lang="zh-TW" altLang="en-US" sz="2400" b="1" dirty="0" smtClean="0">
                          <a:latin typeface="微軟正黑體" panose="020B0604030504040204" pitchFamily="34" charset="-120"/>
                          <a:ea typeface="微軟正黑體" panose="020B0604030504040204" pitchFamily="34" charset="-120"/>
                        </a:rPr>
                        <a:t>「</a:t>
                      </a:r>
                      <a:r>
                        <a:rPr lang="en-US" altLang="zh-TW" sz="2400" b="1" dirty="0" smtClean="0">
                          <a:latin typeface="微軟正黑體" panose="020B0604030504040204" pitchFamily="34" charset="-120"/>
                          <a:ea typeface="微軟正黑體" panose="020B0604030504040204" pitchFamily="34" charset="-120"/>
                        </a:rPr>
                        <a:t>2019</a:t>
                      </a:r>
                      <a:r>
                        <a:rPr lang="zh-TW" altLang="en-US" sz="2400" b="1" dirty="0" smtClean="0">
                          <a:latin typeface="微軟正黑體" panose="020B0604030504040204" pitchFamily="34" charset="-120"/>
                          <a:ea typeface="微軟正黑體" panose="020B0604030504040204" pitchFamily="34" charset="-120"/>
                        </a:rPr>
                        <a:t>冠狀病毒病」</a:t>
                      </a:r>
                      <a:endParaRPr lang="en-US" altLang="zh-TW" sz="2400" b="1" dirty="0">
                        <a:latin typeface="微軟正黑體" panose="020B0604030504040204" pitchFamily="34" charset="-120"/>
                        <a:ea typeface="微軟正黑體" panose="020B0604030504040204" pitchFamily="34" charset="-12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HK" altLang="en-US" sz="2400"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292791181"/>
                  </a:ext>
                </a:extLst>
              </a:tr>
              <a:tr h="1384554">
                <a:tc>
                  <a:txBody>
                    <a:bodyPr/>
                    <a:lstStyle/>
                    <a:p>
                      <a:pPr algn="ctr"/>
                      <a:endParaRPr lang="en-US" altLang="zh-TW" sz="2400" b="1" dirty="0">
                        <a:latin typeface="微軟正黑體" panose="020B0604030504040204" pitchFamily="34" charset="-120"/>
                        <a:ea typeface="微軟正黑體" panose="020B0604030504040204" pitchFamily="34" charset="-120"/>
                      </a:endParaRPr>
                    </a:p>
                    <a:p>
                      <a:pPr algn="ctr"/>
                      <a:r>
                        <a:rPr lang="zh-TW" altLang="en-US" sz="2400" b="1" dirty="0">
                          <a:latin typeface="微軟正黑體" panose="020B0604030504040204" pitchFamily="34" charset="-120"/>
                          <a:ea typeface="微軟正黑體" panose="020B0604030504040204" pitchFamily="34" charset="-120"/>
                        </a:rPr>
                        <a:t>第二章</a:t>
                      </a:r>
                      <a:r>
                        <a:rPr lang="en-US" altLang="zh-TW" sz="2400" b="1" dirty="0">
                          <a:latin typeface="微軟正黑體" panose="020B0604030504040204" pitchFamily="34" charset="-120"/>
                          <a:ea typeface="微軟正黑體" panose="020B0604030504040204" pitchFamily="34" charset="-120"/>
                        </a:rPr>
                        <a:t>﹕</a:t>
                      </a:r>
                      <a:endParaRPr lang="zh-HK" altLang="en-US" sz="2400" dirty="0">
                        <a:latin typeface="微軟正黑體" panose="020B0604030504040204" pitchFamily="34" charset="-120"/>
                        <a:ea typeface="微軟正黑體" panose="020B0604030504040204" pitchFamily="34" charset="-12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2400" b="1" dirty="0">
                        <a:latin typeface="微軟正黑體" panose="020B0604030504040204" pitchFamily="34" charset="-120"/>
                        <a:ea typeface="微軟正黑體" panose="020B0604030504040204" pitchFamily="34" charset="-12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2400" b="1" dirty="0">
                          <a:latin typeface="微軟正黑體" panose="020B0604030504040204" pitchFamily="34" charset="-120"/>
                          <a:ea typeface="微軟正黑體" panose="020B0604030504040204" pitchFamily="34" charset="-120"/>
                        </a:rPr>
                        <a:t>抗疫常識您要知 </a:t>
                      </a:r>
                      <a:endParaRPr lang="en-US" altLang="zh-TW" sz="2400" b="1" dirty="0">
                        <a:latin typeface="微軟正黑體" panose="020B0604030504040204" pitchFamily="34" charset="-120"/>
                        <a:ea typeface="微軟正黑體" panose="020B0604030504040204" pitchFamily="34" charset="-120"/>
                      </a:endParaRPr>
                    </a:p>
                    <a:p>
                      <a:pPr algn="ctr"/>
                      <a:endParaRPr lang="zh-HK" altLang="en-US" sz="2400"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530932751"/>
                  </a:ext>
                </a:extLst>
              </a:tr>
              <a:tr h="1384554">
                <a:tc>
                  <a:txBody>
                    <a:bodyPr/>
                    <a:lstStyle/>
                    <a:p>
                      <a:pPr algn="ctr"/>
                      <a:endParaRPr lang="en-US" altLang="zh-TW" sz="2400" b="1" dirty="0">
                        <a:latin typeface="微軟正黑體" panose="020B0604030504040204" pitchFamily="34" charset="-120"/>
                        <a:ea typeface="微軟正黑體" panose="020B0604030504040204" pitchFamily="34" charset="-120"/>
                      </a:endParaRPr>
                    </a:p>
                    <a:p>
                      <a:pPr algn="ctr"/>
                      <a:r>
                        <a:rPr lang="zh-TW" altLang="en-US" sz="2400" b="1" dirty="0">
                          <a:latin typeface="微軟正黑體" panose="020B0604030504040204" pitchFamily="34" charset="-120"/>
                          <a:ea typeface="微軟正黑體" panose="020B0604030504040204" pitchFamily="34" charset="-120"/>
                        </a:rPr>
                        <a:t>第三章</a:t>
                      </a:r>
                      <a:r>
                        <a:rPr lang="en-US" altLang="zh-TW" sz="2400" b="1" dirty="0">
                          <a:latin typeface="微軟正黑體" panose="020B0604030504040204" pitchFamily="34" charset="-120"/>
                          <a:ea typeface="微軟正黑體" panose="020B0604030504040204" pitchFamily="34" charset="-120"/>
                        </a:rPr>
                        <a:t>﹕</a:t>
                      </a:r>
                      <a:endParaRPr lang="zh-HK" altLang="en-US" sz="2400" dirty="0">
                        <a:latin typeface="微軟正黑體" panose="020B0604030504040204" pitchFamily="34" charset="-120"/>
                        <a:ea typeface="微軟正黑體" panose="020B0604030504040204" pitchFamily="34" charset="-12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2400" b="1" dirty="0">
                        <a:latin typeface="微軟正黑體" panose="020B0604030504040204" pitchFamily="34" charset="-120"/>
                        <a:ea typeface="微軟正黑體" panose="020B0604030504040204" pitchFamily="34" charset="-12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2400" b="1" dirty="0">
                          <a:latin typeface="微軟正黑體" panose="020B0604030504040204" pitchFamily="34" charset="-120"/>
                          <a:ea typeface="微軟正黑體" panose="020B0604030504040204" pitchFamily="34" charset="-120"/>
                        </a:rPr>
                        <a:t>如何幫助子女獲得準確的資訊？</a:t>
                      </a:r>
                      <a:endParaRPr lang="en-US" altLang="zh-TW" sz="2400" b="1" dirty="0">
                        <a:latin typeface="微軟正黑體" panose="020B0604030504040204" pitchFamily="34" charset="-120"/>
                        <a:ea typeface="微軟正黑體" panose="020B0604030504040204" pitchFamily="34" charset="-120"/>
                      </a:endParaRPr>
                    </a:p>
                    <a:p>
                      <a:pPr algn="ctr"/>
                      <a:endParaRPr lang="zh-HK" altLang="en-US" sz="2400"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979603024"/>
                  </a:ext>
                </a:extLst>
              </a:tr>
            </a:tbl>
          </a:graphicData>
        </a:graphic>
      </p:graphicFrame>
      <p:pic>
        <p:nvPicPr>
          <p:cNvPr id="4" name="Graphic 3" descr="Handshake">
            <a:extLst>
              <a:ext uri="{FF2B5EF4-FFF2-40B4-BE49-F238E27FC236}">
                <a16:creationId xmlns:a16="http://schemas.microsoft.com/office/drawing/2014/main" id="{3B8738BF-8E09-4880-BECC-6B7E47F7D78C}"/>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6474178" y="3254022"/>
            <a:ext cx="914400" cy="914400"/>
          </a:xfrm>
          <a:prstGeom prst="rect">
            <a:avLst/>
          </a:prstGeom>
        </p:spPr>
      </p:pic>
    </p:spTree>
    <p:extLst>
      <p:ext uri="{BB962C8B-B14F-4D97-AF65-F5344CB8AC3E}">
        <p14:creationId xmlns:p14="http://schemas.microsoft.com/office/powerpoint/2010/main" val="3599096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F04A8-4D9D-4668-9529-B5186D2A78E7}"/>
              </a:ext>
            </a:extLst>
          </p:cNvPr>
          <p:cNvSpPr>
            <a:spLocks noGrp="1"/>
          </p:cNvSpPr>
          <p:nvPr>
            <p:ph type="title"/>
          </p:nvPr>
        </p:nvSpPr>
        <p:spPr>
          <a:xfrm>
            <a:off x="887065" y="601525"/>
            <a:ext cx="9792208" cy="1527078"/>
          </a:xfrm>
        </p:spPr>
        <p:txBody>
          <a:bodyPr>
            <a:normAutofit/>
          </a:bodyPr>
          <a:lstStyle/>
          <a:p>
            <a:r>
              <a:rPr lang="zh-TW" altLang="en-US" b="1" dirty="0">
                <a:latin typeface="微軟正黑體" panose="020B0604030504040204" pitchFamily="34" charset="-120"/>
                <a:ea typeface="微軟正黑體" panose="020B0604030504040204" pitchFamily="34" charset="-120"/>
              </a:rPr>
              <a:t>第一章</a:t>
            </a:r>
            <a:r>
              <a:rPr lang="en-US" altLang="zh-TW" b="1" dirty="0">
                <a:latin typeface="微軟正黑體" panose="020B0604030504040204" pitchFamily="34" charset="-120"/>
                <a:ea typeface="微軟正黑體" panose="020B0604030504040204" pitchFamily="34" charset="-120"/>
              </a:rPr>
              <a:t>﹕</a:t>
            </a:r>
            <a:r>
              <a:rPr lang="zh-TW" altLang="en-US" b="1" dirty="0">
                <a:latin typeface="微軟正黑體" panose="020B0604030504040204" pitchFamily="34" charset="-120"/>
                <a:ea typeface="微軟正黑體" panose="020B0604030504040204" pitchFamily="34" charset="-120"/>
              </a:rPr>
              <a:t>認識</a:t>
            </a:r>
            <a:r>
              <a:rPr lang="zh-TW" altLang="en-US" b="1" dirty="0" smtClean="0">
                <a:latin typeface="微軟正黑體" panose="020B0604030504040204" pitchFamily="34" charset="-120"/>
                <a:ea typeface="微軟正黑體" panose="020B0604030504040204" pitchFamily="34" charset="-120"/>
              </a:rPr>
              <a:t>「</a:t>
            </a:r>
            <a:r>
              <a:rPr lang="en-US" altLang="zh-TW" b="1" dirty="0">
                <a:latin typeface="微軟正黑體" panose="020B0604030504040204" pitchFamily="34" charset="-120"/>
                <a:ea typeface="微軟正黑體" panose="020B0604030504040204" pitchFamily="34" charset="-120"/>
              </a:rPr>
              <a:t> 2019</a:t>
            </a:r>
            <a:r>
              <a:rPr lang="zh-TW" altLang="en-US" b="1" dirty="0">
                <a:latin typeface="微軟正黑體" panose="020B0604030504040204" pitchFamily="34" charset="-120"/>
                <a:ea typeface="微軟正黑體" panose="020B0604030504040204" pitchFamily="34" charset="-120"/>
              </a:rPr>
              <a:t>冠狀病毒病</a:t>
            </a:r>
            <a:r>
              <a:rPr lang="zh-TW" altLang="en-US" b="1" dirty="0" smtClean="0">
                <a:latin typeface="微軟正黑體" panose="020B0604030504040204" pitchFamily="34" charset="-120"/>
                <a:ea typeface="微軟正黑體" panose="020B0604030504040204" pitchFamily="34" charset="-120"/>
              </a:rPr>
              <a:t>」</a:t>
            </a:r>
            <a:endParaRPr lang="zh-HK" altLang="en-US" b="1" dirty="0">
              <a:latin typeface="微軟正黑體" panose="020B0604030504040204" pitchFamily="34" charset="-120"/>
              <a:ea typeface="微軟正黑體" panose="020B0604030504040204" pitchFamily="34" charset="-120"/>
            </a:endParaRPr>
          </a:p>
        </p:txBody>
      </p:sp>
      <p:sp>
        <p:nvSpPr>
          <p:cNvPr id="11" name="Content Placeholder 10">
            <a:extLst>
              <a:ext uri="{FF2B5EF4-FFF2-40B4-BE49-F238E27FC236}">
                <a16:creationId xmlns:a16="http://schemas.microsoft.com/office/drawing/2014/main" id="{1D964665-9D14-44E0-B03C-785B5A187C30}"/>
              </a:ext>
            </a:extLst>
          </p:cNvPr>
          <p:cNvSpPr>
            <a:spLocks noGrp="1"/>
          </p:cNvSpPr>
          <p:nvPr>
            <p:ph idx="1"/>
          </p:nvPr>
        </p:nvSpPr>
        <p:spPr>
          <a:xfrm>
            <a:off x="731520" y="2128603"/>
            <a:ext cx="7680960" cy="3441742"/>
          </a:xfrm>
        </p:spPr>
        <p:txBody>
          <a:bodyPr>
            <a:normAutofit lnSpcReduction="10000"/>
          </a:bodyPr>
          <a:lstStyle/>
          <a:p>
            <a:pPr>
              <a:buFont typeface="Wingdings" panose="05000000000000000000" pitchFamily="2" charset="2"/>
              <a:buChar char="u"/>
            </a:pPr>
            <a:r>
              <a:rPr lang="en-US" altLang="zh-HK" sz="2800" dirty="0" smtClean="0">
                <a:latin typeface="微軟正黑體" panose="020B0604030504040204" pitchFamily="34" charset="-120"/>
                <a:ea typeface="微軟正黑體" panose="020B0604030504040204" pitchFamily="34" charset="-120"/>
              </a:rPr>
              <a:t> </a:t>
            </a:r>
            <a:r>
              <a:rPr lang="zh-TW" altLang="en-US" sz="2800" dirty="0" smtClean="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2019</a:t>
            </a:r>
            <a:r>
              <a:rPr lang="zh-TW" altLang="en-US" sz="2800" b="1" dirty="0">
                <a:latin typeface="微軟正黑體" panose="020B0604030504040204" pitchFamily="34" charset="-120"/>
                <a:ea typeface="微軟正黑體" panose="020B0604030504040204" pitchFamily="34" charset="-120"/>
              </a:rPr>
              <a:t>冠狀病毒病</a:t>
            </a:r>
            <a:r>
              <a:rPr lang="zh-TW" altLang="en-US" sz="2800" dirty="0" smtClean="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是指</a:t>
            </a:r>
            <a:r>
              <a:rPr lang="en-US" altLang="zh-TW" sz="2800" b="1" dirty="0">
                <a:solidFill>
                  <a:srgbClr val="0070C0"/>
                </a:solidFill>
                <a:latin typeface="微軟正黑體" panose="020B0604030504040204" pitchFamily="34" charset="-120"/>
                <a:ea typeface="微軟正黑體" panose="020B0604030504040204" pitchFamily="34" charset="-120"/>
              </a:rPr>
              <a:t>2019</a:t>
            </a:r>
            <a:r>
              <a:rPr lang="zh-TW" altLang="en-US" sz="2800" b="1" dirty="0" smtClean="0">
                <a:solidFill>
                  <a:srgbClr val="0070C0"/>
                </a:solidFill>
                <a:latin typeface="微軟正黑體" panose="020B0604030504040204" pitchFamily="34" charset="-120"/>
                <a:ea typeface="微軟正黑體" panose="020B0604030504040204" pitchFamily="34" charset="-120"/>
              </a:rPr>
              <a:t>年</a:t>
            </a:r>
            <a:r>
              <a:rPr lang="en-US" altLang="zh-TW" sz="2800" b="1" dirty="0" smtClean="0">
                <a:solidFill>
                  <a:srgbClr val="0070C0"/>
                </a:solidFill>
                <a:latin typeface="微軟正黑體" panose="020B0604030504040204" pitchFamily="34" charset="-120"/>
                <a:ea typeface="微軟正黑體" panose="020B0604030504040204" pitchFamily="34" charset="-120"/>
              </a:rPr>
              <a:t>12</a:t>
            </a:r>
            <a:r>
              <a:rPr lang="zh-TW" altLang="en-US" sz="2800" b="1" dirty="0">
                <a:solidFill>
                  <a:srgbClr val="0070C0"/>
                </a:solidFill>
                <a:latin typeface="微軟正黑體" panose="020B0604030504040204" pitchFamily="34" charset="-120"/>
                <a:ea typeface="微軟正黑體" panose="020B0604030504040204" pitchFamily="34" charset="-120"/>
              </a:rPr>
              <a:t>月起在湖北省武漢市出現的病毒性肺炎病例群</a:t>
            </a:r>
            <a:r>
              <a:rPr lang="zh-TW" altLang="en-US" sz="2800" b="1" dirty="0" smtClean="0">
                <a:solidFill>
                  <a:srgbClr val="0070C0"/>
                </a:solidFill>
                <a:latin typeface="微軟正黑體" panose="020B0604030504040204" pitchFamily="34" charset="-120"/>
                <a:ea typeface="微軟正黑體" panose="020B0604030504040204" pitchFamily="34" charset="-120"/>
              </a:rPr>
              <a:t>組個案</a:t>
            </a:r>
            <a:r>
              <a:rPr lang="zh-TW" altLang="en-US" sz="2800" dirty="0">
                <a:latin typeface="微軟正黑體" panose="020B0604030504040204" pitchFamily="34" charset="-120"/>
                <a:ea typeface="微軟正黑體" panose="020B0604030504040204" pitchFamily="34" charset="-120"/>
              </a:rPr>
              <a:t>。</a:t>
            </a:r>
            <a:endParaRPr lang="en-US" altLang="zh-TW" sz="2800" dirty="0">
              <a:latin typeface="微軟正黑體" panose="020B0604030504040204" pitchFamily="34" charset="-120"/>
              <a:ea typeface="微軟正黑體" panose="020B0604030504040204" pitchFamily="34" charset="-120"/>
            </a:endParaRPr>
          </a:p>
          <a:p>
            <a:pPr>
              <a:buFont typeface="Wingdings" panose="05000000000000000000" pitchFamily="2" charset="2"/>
              <a:buChar char="u"/>
            </a:pPr>
            <a:endParaRPr lang="en-US" altLang="zh-TW" sz="2800" dirty="0">
              <a:latin typeface="微軟正黑體" panose="020B0604030504040204" pitchFamily="34" charset="-120"/>
              <a:ea typeface="微軟正黑體" panose="020B0604030504040204" pitchFamily="34" charset="-120"/>
            </a:endParaRPr>
          </a:p>
          <a:p>
            <a:pPr>
              <a:buFont typeface="Wingdings" panose="05000000000000000000" pitchFamily="2" charset="2"/>
              <a:buChar char="u"/>
            </a:pPr>
            <a:r>
              <a:rPr lang="zh-TW" altLang="en-US" sz="2800" dirty="0">
                <a:latin typeface="微軟正黑體" panose="020B0604030504040204" pitchFamily="34" charset="-120"/>
                <a:ea typeface="微軟正黑體" panose="020B0604030504040204" pitchFamily="34" charset="-120"/>
              </a:rPr>
              <a:t>  根據內地衞生部門的調查，</a:t>
            </a:r>
            <a:r>
              <a:rPr lang="zh-TW" altLang="en-US" sz="2800" b="1" dirty="0">
                <a:solidFill>
                  <a:srgbClr val="0070C0"/>
                </a:solidFill>
                <a:latin typeface="微軟正黑體" panose="020B0604030504040204" pitchFamily="34" charset="-120"/>
                <a:ea typeface="微軟正黑體" panose="020B0604030504040204" pitchFamily="34" charset="-120"/>
              </a:rPr>
              <a:t>病原體為一種新型冠狀</a:t>
            </a:r>
            <a:r>
              <a:rPr lang="zh-TW" altLang="en-US" sz="2800" b="1" dirty="0" smtClean="0">
                <a:solidFill>
                  <a:srgbClr val="0070C0"/>
                </a:solidFill>
                <a:latin typeface="微軟正黑體" panose="020B0604030504040204" pitchFamily="34" charset="-120"/>
                <a:ea typeface="微軟正黑體" panose="020B0604030504040204" pitchFamily="34" charset="-120"/>
              </a:rPr>
              <a:t>病毒</a:t>
            </a:r>
            <a:r>
              <a:rPr lang="zh-TW" altLang="en-US" sz="2800" dirty="0">
                <a:latin typeface="微軟正黑體" panose="020B0604030504040204" pitchFamily="34" charset="-120"/>
                <a:ea typeface="微軟正黑體" panose="020B0604030504040204" pitchFamily="34" charset="-120"/>
              </a:rPr>
              <a:t>。</a:t>
            </a:r>
            <a:endParaRPr lang="en-US" altLang="zh-TW" sz="2800" dirty="0">
              <a:latin typeface="微軟正黑體" panose="020B0604030504040204" pitchFamily="34" charset="-120"/>
              <a:ea typeface="微軟正黑體" panose="020B0604030504040204" pitchFamily="34" charset="-120"/>
            </a:endParaRPr>
          </a:p>
          <a:p>
            <a:pPr>
              <a:buFont typeface="Wingdings" panose="05000000000000000000" pitchFamily="2" charset="2"/>
              <a:buChar char="u"/>
            </a:pPr>
            <a:endParaRPr lang="en-US" altLang="zh-TW" sz="2800" dirty="0">
              <a:latin typeface="微軟正黑體" panose="020B0604030504040204" pitchFamily="34" charset="-120"/>
              <a:ea typeface="微軟正黑體" panose="020B0604030504040204" pitchFamily="34" charset="-120"/>
            </a:endParaRPr>
          </a:p>
          <a:p>
            <a:pPr marL="0" indent="0">
              <a:buNone/>
            </a:pPr>
            <a:r>
              <a:rPr lang="zh-TW" altLang="en-US" sz="2800" dirty="0">
                <a:latin typeface="微軟正黑體" panose="020B0604030504040204" pitchFamily="34" charset="-120"/>
                <a:ea typeface="微軟正黑體" panose="020B0604030504040204" pitchFamily="34" charset="-120"/>
              </a:rPr>
              <a:t>  </a:t>
            </a:r>
            <a:endParaRPr lang="zh-HK" altLang="en-US" sz="2800" dirty="0">
              <a:latin typeface="微軟正黑體" panose="020B0604030504040204" pitchFamily="34" charset="-120"/>
              <a:ea typeface="微軟正黑體" panose="020B0604030504040204" pitchFamily="34" charset="-120"/>
            </a:endParaRPr>
          </a:p>
        </p:txBody>
      </p:sp>
      <p:sp>
        <p:nvSpPr>
          <p:cNvPr id="13" name="Rectangle 12">
            <a:extLst>
              <a:ext uri="{FF2B5EF4-FFF2-40B4-BE49-F238E27FC236}">
                <a16:creationId xmlns:a16="http://schemas.microsoft.com/office/drawing/2014/main" id="{1314DAE3-DFEC-49A8-A464-FADB26D64AB1}"/>
              </a:ext>
            </a:extLst>
          </p:cNvPr>
          <p:cNvSpPr/>
          <p:nvPr/>
        </p:nvSpPr>
        <p:spPr>
          <a:xfrm>
            <a:off x="1219574" y="4924014"/>
            <a:ext cx="7525415" cy="646331"/>
          </a:xfrm>
          <a:prstGeom prst="rect">
            <a:avLst/>
          </a:prstGeom>
        </p:spPr>
        <p:txBody>
          <a:bodyPr wrap="square">
            <a:spAutoFit/>
          </a:bodyPr>
          <a:lstStyle/>
          <a:p>
            <a:r>
              <a:rPr lang="zh-TW" altLang="en-US" dirty="0">
                <a:latin typeface="微軟正黑體" panose="020B0604030504040204" pitchFamily="34" charset="-120"/>
                <a:ea typeface="微軟正黑體" panose="020B0604030504040204" pitchFamily="34" charset="-120"/>
              </a:rPr>
              <a:t>資料來源</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衞生署衞生防護中心 </a:t>
            </a:r>
            <a:r>
              <a:rPr lang="en-US" altLang="zh-HK" dirty="0">
                <a:latin typeface="微軟正黑體" panose="020B0604030504040204" pitchFamily="34" charset="-120"/>
                <a:ea typeface="微軟正黑體" panose="020B0604030504040204" pitchFamily="34" charset="-120"/>
                <a:hlinkClick r:id="rId2"/>
              </a:rPr>
              <a:t>https://www.chp.gov.hk/tc/healthtopics/content/24/102466.html</a:t>
            </a:r>
            <a:endParaRPr lang="zh-HK"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338871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C7518-3CF6-4E67-A90B-9D3395839D0E}"/>
              </a:ext>
            </a:extLst>
          </p:cNvPr>
          <p:cNvSpPr>
            <a:spLocks noGrp="1"/>
          </p:cNvSpPr>
          <p:nvPr>
            <p:ph type="title"/>
          </p:nvPr>
        </p:nvSpPr>
        <p:spPr>
          <a:xfrm>
            <a:off x="1603231" y="342312"/>
            <a:ext cx="7540769" cy="1028314"/>
          </a:xfrm>
        </p:spPr>
        <p:txBody>
          <a:bodyPr>
            <a:normAutofit/>
          </a:bodyPr>
          <a:lstStyle/>
          <a:p>
            <a:r>
              <a:rPr lang="zh-TW" altLang="en-US" b="1" dirty="0">
                <a:solidFill>
                  <a:srgbClr val="002060"/>
                </a:solidFill>
                <a:latin typeface="微軟正黑體" panose="020B0604030504040204" pitchFamily="34" charset="-120"/>
                <a:ea typeface="微軟正黑體" panose="020B0604030504040204" pitchFamily="34" charset="-120"/>
              </a:rPr>
              <a:t>問題</a:t>
            </a:r>
            <a:r>
              <a:rPr lang="en-US" altLang="zh-TW" b="1" dirty="0">
                <a:solidFill>
                  <a:srgbClr val="002060"/>
                </a:solidFill>
                <a:latin typeface="微軟正黑體" panose="020B0604030504040204" pitchFamily="34" charset="-120"/>
                <a:ea typeface="微軟正黑體" panose="020B0604030504040204" pitchFamily="34" charset="-120"/>
              </a:rPr>
              <a:t>(1) ﹕</a:t>
            </a:r>
            <a:r>
              <a:rPr lang="zh-TW" altLang="en-US" b="1" dirty="0">
                <a:solidFill>
                  <a:srgbClr val="002060"/>
                </a:solidFill>
                <a:latin typeface="微軟正黑體" panose="020B0604030504040204" pitchFamily="34" charset="-120"/>
                <a:ea typeface="微軟正黑體" panose="020B0604030504040204" pitchFamily="34" charset="-120"/>
              </a:rPr>
              <a:t>它是不治之症？</a:t>
            </a:r>
            <a:endParaRPr lang="zh-HK" altLang="en-US" b="1" dirty="0">
              <a:solidFill>
                <a:srgbClr val="002060"/>
              </a:solidFill>
              <a:latin typeface="微軟正黑體" panose="020B0604030504040204" pitchFamily="34" charset="-120"/>
              <a:ea typeface="微軟正黑體" panose="020B0604030504040204" pitchFamily="34" charset="-120"/>
            </a:endParaRPr>
          </a:p>
        </p:txBody>
      </p:sp>
      <p:sp>
        <p:nvSpPr>
          <p:cNvPr id="3" name="Content Placeholder 2">
            <a:extLst>
              <a:ext uri="{FF2B5EF4-FFF2-40B4-BE49-F238E27FC236}">
                <a16:creationId xmlns:a16="http://schemas.microsoft.com/office/drawing/2014/main" id="{67E812B7-36BE-4D87-9621-7E0D8AED8F2E}"/>
              </a:ext>
            </a:extLst>
          </p:cNvPr>
          <p:cNvSpPr>
            <a:spLocks noGrp="1"/>
          </p:cNvSpPr>
          <p:nvPr>
            <p:ph idx="1"/>
          </p:nvPr>
        </p:nvSpPr>
        <p:spPr>
          <a:xfrm>
            <a:off x="505951" y="1475509"/>
            <a:ext cx="8288914" cy="3906982"/>
          </a:xfrm>
        </p:spPr>
        <p:txBody>
          <a:bodyPr>
            <a:normAutofit fontScale="70000" lnSpcReduction="20000"/>
          </a:bodyPr>
          <a:lstStyle/>
          <a:p>
            <a:pPr>
              <a:buFont typeface="Wingdings" panose="05000000000000000000" pitchFamily="2" charset="2"/>
              <a:buChar char="u"/>
            </a:pPr>
            <a:r>
              <a:rPr lang="en-US" altLang="zh-TW" sz="3600" dirty="0">
                <a:latin typeface="微軟正黑體" panose="020B0604030504040204" pitchFamily="34" charset="-120"/>
                <a:ea typeface="微軟正黑體" panose="020B0604030504040204" pitchFamily="34" charset="-120"/>
              </a:rPr>
              <a:t> </a:t>
            </a:r>
            <a:r>
              <a:rPr lang="zh-TW" altLang="en-US" sz="3200" b="1" dirty="0">
                <a:solidFill>
                  <a:srgbClr val="0070C0"/>
                </a:solidFill>
                <a:latin typeface="微軟正黑體" panose="020B0604030504040204" pitchFamily="34" charset="-120"/>
                <a:ea typeface="微軟正黑體" panose="020B0604030504040204" pitchFamily="34" charset="-120"/>
              </a:rPr>
              <a:t>支援性治療</a:t>
            </a:r>
            <a:r>
              <a:rPr lang="zh-TW" altLang="en-US" sz="3200" dirty="0">
                <a:latin typeface="微軟正黑體" panose="020B0604030504040204" pitchFamily="34" charset="-120"/>
                <a:ea typeface="微軟正黑體" panose="020B0604030504040204" pitchFamily="34" charset="-120"/>
              </a:rPr>
              <a:t>為主要的治理方法</a:t>
            </a:r>
            <a:endParaRPr lang="en-US" altLang="zh-TW" sz="3200" dirty="0">
              <a:latin typeface="微軟正黑體" panose="020B0604030504040204" pitchFamily="34" charset="-120"/>
              <a:ea typeface="微軟正黑體" panose="020B0604030504040204" pitchFamily="34" charset="-120"/>
            </a:endParaRPr>
          </a:p>
          <a:p>
            <a:pPr>
              <a:buFont typeface="Wingdings" panose="05000000000000000000" pitchFamily="2" charset="2"/>
              <a:buChar char="u"/>
            </a:pPr>
            <a:endParaRPr lang="en-US" altLang="zh-TW" sz="3200" dirty="0">
              <a:latin typeface="微軟正黑體" panose="020B0604030504040204" pitchFamily="34" charset="-120"/>
              <a:ea typeface="微軟正黑體" panose="020B0604030504040204" pitchFamily="34" charset="-120"/>
            </a:endParaRPr>
          </a:p>
          <a:p>
            <a:pPr>
              <a:buFont typeface="Wingdings" panose="05000000000000000000" pitchFamily="2" charset="2"/>
              <a:buChar char="u"/>
            </a:pPr>
            <a:r>
              <a:rPr lang="zh-TW" altLang="en-US" sz="3200" dirty="0">
                <a:latin typeface="微軟正黑體" panose="020B0604030504040204" pitchFamily="34" charset="-120"/>
                <a:ea typeface="微軟正黑體" panose="020B0604030504040204" pitchFamily="34" charset="-120"/>
              </a:rPr>
              <a:t>根據內地衞生部門提供的資料，個案的病徵包括發燒、乏力、乾咳及呼吸困難。其中部分患者病情嚴重。年齡較大或有慢性疾病患者，有較大機會出現嚴重情況</a:t>
            </a:r>
            <a:endParaRPr lang="en-US" altLang="zh-TW" sz="3200" dirty="0">
              <a:latin typeface="微軟正黑體" panose="020B0604030504040204" pitchFamily="34" charset="-120"/>
              <a:ea typeface="微軟正黑體" panose="020B0604030504040204" pitchFamily="34" charset="-120"/>
            </a:endParaRPr>
          </a:p>
          <a:p>
            <a:pPr>
              <a:buFont typeface="Wingdings" panose="05000000000000000000" pitchFamily="2" charset="2"/>
              <a:buChar char="u"/>
            </a:pPr>
            <a:endParaRPr lang="en-US" altLang="zh-TW" sz="3200" dirty="0">
              <a:latin typeface="微軟正黑體" panose="020B0604030504040204" pitchFamily="34" charset="-120"/>
              <a:ea typeface="微軟正黑體" panose="020B0604030504040204" pitchFamily="34" charset="-120"/>
            </a:endParaRPr>
          </a:p>
          <a:p>
            <a:pPr>
              <a:buFont typeface="Wingdings" panose="05000000000000000000" pitchFamily="2" charset="2"/>
              <a:buChar char="u"/>
            </a:pPr>
            <a:r>
              <a:rPr lang="zh-TW" altLang="en-US" sz="3200" b="1" dirty="0">
                <a:solidFill>
                  <a:srgbClr val="0070C0"/>
                </a:solidFill>
                <a:latin typeface="微軟正黑體" panose="020B0604030504040204" pitchFamily="34" charset="-120"/>
                <a:ea typeface="微軟正黑體" panose="020B0604030504040204" pitchFamily="34" charset="-120"/>
              </a:rPr>
              <a:t>在新型傳染病最初被發現時，可掌握的資料及對其認知往往有限。隨着疫情的演變，相關的資訊才會逐漸出現</a:t>
            </a:r>
            <a:r>
              <a:rPr lang="en-US" altLang="zh-TW" sz="3200" b="1" dirty="0">
                <a:latin typeface="微軟正黑體" panose="020B0604030504040204" pitchFamily="34" charset="-120"/>
                <a:ea typeface="微軟正黑體" panose="020B0604030504040204" pitchFamily="34" charset="-120"/>
              </a:rPr>
              <a:t>(</a:t>
            </a:r>
            <a:r>
              <a:rPr lang="zh-TW" altLang="en-US" sz="3200" dirty="0">
                <a:latin typeface="微軟正黑體" panose="020B0604030504040204" pitchFamily="34" charset="-120"/>
                <a:ea typeface="微軟正黑體" panose="020B0604030504040204" pitchFamily="34" charset="-120"/>
              </a:rPr>
              <a:t>例如</a:t>
            </a:r>
            <a:r>
              <a:rPr lang="en-US" altLang="zh-TW" sz="3200" dirty="0">
                <a:latin typeface="微軟正黑體" panose="020B0604030504040204" pitchFamily="34" charset="-120"/>
                <a:ea typeface="微軟正黑體" panose="020B0604030504040204" pitchFamily="34" charset="-120"/>
              </a:rPr>
              <a:t>﹕</a:t>
            </a:r>
            <a:r>
              <a:rPr lang="zh-TW" altLang="en-US" sz="3200" dirty="0">
                <a:latin typeface="微軟正黑體" panose="020B0604030504040204" pitchFamily="34" charset="-120"/>
                <a:ea typeface="微軟正黑體" panose="020B0604030504040204" pitchFamily="34" charset="-120"/>
              </a:rPr>
              <a:t>動物宿主／病媒的分布、高風險羣組、個案死亡率、併發症比率、傳染數以及其他傳播特性等的重要資料</a:t>
            </a:r>
            <a:r>
              <a:rPr lang="en-US" altLang="zh-TW" sz="3200" dirty="0">
                <a:latin typeface="微軟正黑體" panose="020B0604030504040204" pitchFamily="34" charset="-120"/>
                <a:ea typeface="微軟正黑體" panose="020B0604030504040204" pitchFamily="34" charset="-120"/>
              </a:rPr>
              <a:t>)</a:t>
            </a:r>
          </a:p>
        </p:txBody>
      </p:sp>
      <p:sp>
        <p:nvSpPr>
          <p:cNvPr id="7" name="Rectangle 6">
            <a:extLst>
              <a:ext uri="{FF2B5EF4-FFF2-40B4-BE49-F238E27FC236}">
                <a16:creationId xmlns:a16="http://schemas.microsoft.com/office/drawing/2014/main" id="{3C10CA13-1248-4F94-B764-90DA3EFEF353}"/>
              </a:ext>
            </a:extLst>
          </p:cNvPr>
          <p:cNvSpPr/>
          <p:nvPr/>
        </p:nvSpPr>
        <p:spPr>
          <a:xfrm>
            <a:off x="427543" y="4824836"/>
            <a:ext cx="8288914" cy="2062103"/>
          </a:xfrm>
          <a:prstGeom prst="rect">
            <a:avLst/>
          </a:prstGeom>
        </p:spPr>
        <p:txBody>
          <a:bodyPr wrap="square">
            <a:spAutoFit/>
          </a:bodyPr>
          <a:lstStyle/>
          <a:p>
            <a:r>
              <a:rPr lang="zh-TW" altLang="en-US" sz="1600" dirty="0">
                <a:latin typeface="微軟正黑體" panose="020B0604030504040204" pitchFamily="34" charset="-120"/>
                <a:ea typeface="微軟正黑體" panose="020B0604030504040204" pitchFamily="34" charset="-120"/>
              </a:rPr>
              <a:t>資料來源</a:t>
            </a:r>
            <a:r>
              <a:rPr lang="en-US" altLang="zh-TW" sz="1600" dirty="0">
                <a:latin typeface="微軟正黑體" panose="020B0604030504040204" pitchFamily="34" charset="-120"/>
                <a:ea typeface="微軟正黑體" panose="020B0604030504040204" pitchFamily="34" charset="-120"/>
              </a:rPr>
              <a:t>﹕</a:t>
            </a:r>
          </a:p>
          <a:p>
            <a:pPr marL="285750" indent="-285750">
              <a:buFont typeface="Wingdings" panose="05000000000000000000" pitchFamily="2" charset="2"/>
              <a:buChar char="l"/>
            </a:pPr>
            <a:r>
              <a:rPr lang="zh-TW" altLang="en-US" sz="1600" dirty="0">
                <a:latin typeface="微軟正黑體" panose="020B0604030504040204" pitchFamily="34" charset="-120"/>
                <a:ea typeface="微軟正黑體" panose="020B0604030504040204" pitchFamily="34" charset="-120"/>
              </a:rPr>
              <a:t>衞生署衞生防護中心 </a:t>
            </a:r>
            <a:endParaRPr lang="en-US" altLang="zh-TW" sz="1600" dirty="0">
              <a:latin typeface="微軟正黑體" panose="020B0604030504040204" pitchFamily="34" charset="-120"/>
              <a:ea typeface="微軟正黑體" panose="020B0604030504040204" pitchFamily="34" charset="-120"/>
            </a:endParaRPr>
          </a:p>
          <a:p>
            <a:r>
              <a:rPr lang="en-US" altLang="zh-HK" sz="1600" dirty="0">
                <a:latin typeface="微軟正黑體" panose="020B0604030504040204" pitchFamily="34" charset="-120"/>
                <a:ea typeface="微軟正黑體" panose="020B0604030504040204" pitchFamily="34" charset="-120"/>
                <a:hlinkClick r:id="rId2"/>
              </a:rPr>
              <a:t>https://www.chp.gov.hk/tc/healthtopics/content/24/102466.html</a:t>
            </a:r>
            <a:endParaRPr lang="en-US" altLang="zh-HK" sz="1600" dirty="0">
              <a:latin typeface="微軟正黑體" panose="020B0604030504040204" pitchFamily="34" charset="-120"/>
              <a:ea typeface="微軟正黑體" panose="020B0604030504040204" pitchFamily="34" charset="-120"/>
            </a:endParaRPr>
          </a:p>
          <a:p>
            <a:pPr marL="285750" indent="-285750">
              <a:buFont typeface="Wingdings" panose="05000000000000000000" pitchFamily="2" charset="2"/>
              <a:buChar char="l"/>
            </a:pPr>
            <a:r>
              <a:rPr lang="zh-TW" altLang="en-US" sz="1600" dirty="0">
                <a:latin typeface="微軟正黑體" panose="020B0604030504040204" pitchFamily="34" charset="-120"/>
                <a:ea typeface="微軟正黑體" panose="020B0604030504040204" pitchFamily="34" charset="-120"/>
              </a:rPr>
              <a:t>香港特別行政區政府對公共衛生有重要性的新型傳染病預備及應變計劃</a:t>
            </a:r>
            <a:endParaRPr lang="en-US" altLang="zh-TW" sz="1600" dirty="0">
              <a:latin typeface="微軟正黑體" panose="020B0604030504040204" pitchFamily="34" charset="-120"/>
              <a:ea typeface="微軟正黑體" panose="020B0604030504040204" pitchFamily="34" charset="-120"/>
            </a:endParaRPr>
          </a:p>
          <a:p>
            <a:r>
              <a:rPr lang="en-HK" altLang="zh-HK" sz="1600" dirty="0">
                <a:latin typeface="微軟正黑體" panose="020B0604030504040204" pitchFamily="34" charset="-120"/>
                <a:ea typeface="微軟正黑體" panose="020B0604030504040204" pitchFamily="34" charset="-120"/>
                <a:hlinkClick r:id="rId3"/>
              </a:rPr>
              <a:t>https://</a:t>
            </a:r>
            <a:r>
              <a:rPr lang="en-HK" altLang="zh-HK" sz="1600" dirty="0" smtClean="0">
                <a:latin typeface="微軟正黑體" panose="020B0604030504040204" pitchFamily="34" charset="-120"/>
                <a:ea typeface="微軟正黑體" panose="020B0604030504040204" pitchFamily="34" charset="-120"/>
                <a:hlinkClick r:id="rId3"/>
              </a:rPr>
              <a:t>www.chp.gov.hk/files/pdf/govt_preparedness_and_response_plan_for_novel_infectious_disease_of_public_health_significance_chi.pdf</a:t>
            </a:r>
            <a:endParaRPr lang="en-HK" altLang="zh-HK" sz="1600" dirty="0" smtClean="0">
              <a:latin typeface="微軟正黑體" panose="020B0604030504040204" pitchFamily="34" charset="-120"/>
              <a:ea typeface="微軟正黑體" panose="020B0604030504040204" pitchFamily="34" charset="-120"/>
            </a:endParaRPr>
          </a:p>
          <a:p>
            <a:endParaRPr lang="en-HK" altLang="zh-HK" sz="1600" dirty="0">
              <a:latin typeface="微軟正黑體" panose="020B0604030504040204" pitchFamily="34" charset="-120"/>
              <a:ea typeface="微軟正黑體" panose="020B0604030504040204" pitchFamily="34" charset="-120"/>
            </a:endParaRPr>
          </a:p>
          <a:p>
            <a:endParaRPr lang="zh-HK" altLang="en-US" sz="16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678842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005A8-EFB7-4DE8-B7C0-E4115B0FDC53}"/>
              </a:ext>
            </a:extLst>
          </p:cNvPr>
          <p:cNvSpPr>
            <a:spLocks noGrp="1"/>
          </p:cNvSpPr>
          <p:nvPr>
            <p:ph type="title"/>
          </p:nvPr>
        </p:nvSpPr>
        <p:spPr>
          <a:xfrm>
            <a:off x="565912" y="407560"/>
            <a:ext cx="9792208" cy="1527078"/>
          </a:xfrm>
        </p:spPr>
        <p:txBody>
          <a:bodyPr>
            <a:normAutofit/>
          </a:bodyPr>
          <a:lstStyle/>
          <a:p>
            <a:r>
              <a:rPr lang="zh-TW" altLang="en-US" b="1" dirty="0">
                <a:solidFill>
                  <a:srgbClr val="002060"/>
                </a:solidFill>
                <a:latin typeface="微軟正黑體" panose="020B0604030504040204" pitchFamily="34" charset="-120"/>
                <a:ea typeface="微軟正黑體" panose="020B0604030504040204" pitchFamily="34" charset="-120"/>
              </a:rPr>
              <a:t>問題</a:t>
            </a:r>
            <a:r>
              <a:rPr lang="en-US" altLang="zh-TW" b="1" dirty="0">
                <a:solidFill>
                  <a:srgbClr val="002060"/>
                </a:solidFill>
                <a:latin typeface="微軟正黑體" panose="020B0604030504040204" pitchFamily="34" charset="-120"/>
                <a:ea typeface="微軟正黑體" panose="020B0604030504040204" pitchFamily="34" charset="-120"/>
              </a:rPr>
              <a:t>(2) ﹕</a:t>
            </a:r>
            <a:r>
              <a:rPr lang="zh-TW" altLang="en-US" b="1" dirty="0">
                <a:solidFill>
                  <a:srgbClr val="002060"/>
                </a:solidFill>
                <a:latin typeface="微軟正黑體" panose="020B0604030504040204" pitchFamily="34" charset="-120"/>
                <a:ea typeface="微軟正黑體" panose="020B0604030504040204" pitchFamily="34" charset="-120"/>
              </a:rPr>
              <a:t>病毒防不勝防？</a:t>
            </a:r>
            <a:endParaRPr lang="zh-HK" altLang="en-US" b="1" dirty="0">
              <a:solidFill>
                <a:srgbClr val="002060"/>
              </a:solidFill>
              <a:latin typeface="微軟正黑體" panose="020B0604030504040204" pitchFamily="34" charset="-120"/>
              <a:ea typeface="微軟正黑體" panose="020B0604030504040204" pitchFamily="34" charset="-120"/>
            </a:endParaRPr>
          </a:p>
        </p:txBody>
      </p:sp>
      <p:sp>
        <p:nvSpPr>
          <p:cNvPr id="3" name="Content Placeholder 2">
            <a:extLst>
              <a:ext uri="{FF2B5EF4-FFF2-40B4-BE49-F238E27FC236}">
                <a16:creationId xmlns:a16="http://schemas.microsoft.com/office/drawing/2014/main" id="{96D29DDE-D2AD-4703-AEFA-B82BF30B8F13}"/>
              </a:ext>
            </a:extLst>
          </p:cNvPr>
          <p:cNvSpPr>
            <a:spLocks noGrp="1"/>
          </p:cNvSpPr>
          <p:nvPr>
            <p:ph idx="1"/>
          </p:nvPr>
        </p:nvSpPr>
        <p:spPr>
          <a:xfrm>
            <a:off x="565912" y="1934638"/>
            <a:ext cx="7978481" cy="3288315"/>
          </a:xfrm>
        </p:spPr>
        <p:txBody>
          <a:bodyPr>
            <a:normAutofit fontScale="70000" lnSpcReduction="20000"/>
          </a:bodyPr>
          <a:lstStyle/>
          <a:p>
            <a:pPr>
              <a:buFont typeface="Wingdings" panose="05000000000000000000" pitchFamily="2" charset="2"/>
              <a:buChar char="u"/>
            </a:pPr>
            <a:r>
              <a:rPr lang="zh-TW" altLang="en-US" sz="3200" dirty="0">
                <a:latin typeface="微軟正黑體" panose="020B0604030504040204" pitchFamily="34" charset="-120"/>
                <a:ea typeface="微軟正黑體" panose="020B0604030504040204" pitchFamily="34" charset="-120"/>
              </a:rPr>
              <a:t>現時資料顯示潛伏期介乎</a:t>
            </a:r>
            <a:r>
              <a:rPr lang="en-US" altLang="zh-TW" sz="3200" dirty="0">
                <a:latin typeface="微軟正黑體" panose="020B0604030504040204" pitchFamily="34" charset="-120"/>
                <a:ea typeface="微軟正黑體" panose="020B0604030504040204" pitchFamily="34" charset="-120"/>
              </a:rPr>
              <a:t>1</a:t>
            </a:r>
            <a:r>
              <a:rPr lang="zh-TW" altLang="en-US" sz="3200" dirty="0">
                <a:latin typeface="微軟正黑體" panose="020B0604030504040204" pitchFamily="34" charset="-120"/>
                <a:ea typeface="微軟正黑體" panose="020B0604030504040204" pitchFamily="34" charset="-120"/>
              </a:rPr>
              <a:t>至</a:t>
            </a:r>
            <a:r>
              <a:rPr lang="en-US" altLang="zh-TW" sz="3200" dirty="0">
                <a:latin typeface="微軟正黑體" panose="020B0604030504040204" pitchFamily="34" charset="-120"/>
                <a:ea typeface="微軟正黑體" panose="020B0604030504040204" pitchFamily="34" charset="-120"/>
              </a:rPr>
              <a:t>12.5</a:t>
            </a:r>
            <a:r>
              <a:rPr lang="zh-TW" altLang="en-US" sz="3200" dirty="0">
                <a:latin typeface="微軟正黑體" panose="020B0604030504040204" pitchFamily="34" charset="-120"/>
                <a:ea typeface="微軟正黑體" panose="020B0604030504040204" pitchFamily="34" charset="-120"/>
              </a:rPr>
              <a:t>天（估算的中位數為</a:t>
            </a:r>
            <a:r>
              <a:rPr lang="en-US" altLang="zh-TW" sz="3200" dirty="0">
                <a:latin typeface="微軟正黑體" panose="020B0604030504040204" pitchFamily="34" charset="-120"/>
                <a:ea typeface="微軟正黑體" panose="020B0604030504040204" pitchFamily="34" charset="-120"/>
              </a:rPr>
              <a:t>5</a:t>
            </a:r>
            <a:r>
              <a:rPr lang="zh-TW" altLang="en-US" sz="3200" dirty="0">
                <a:latin typeface="微軟正黑體" panose="020B0604030504040204" pitchFamily="34" charset="-120"/>
                <a:ea typeface="微軟正黑體" panose="020B0604030504040204" pitchFamily="34" charset="-120"/>
              </a:rPr>
              <a:t>至</a:t>
            </a:r>
            <a:r>
              <a:rPr lang="en-US" altLang="zh-TW" sz="3200" dirty="0">
                <a:latin typeface="微軟正黑體" panose="020B0604030504040204" pitchFamily="34" charset="-120"/>
                <a:ea typeface="微軟正黑體" panose="020B0604030504040204" pitchFamily="34" charset="-120"/>
              </a:rPr>
              <a:t>6</a:t>
            </a:r>
            <a:r>
              <a:rPr lang="zh-TW" altLang="en-US" sz="3200" dirty="0">
                <a:latin typeface="微軟正黑體" panose="020B0604030504040204" pitchFamily="34" charset="-120"/>
                <a:ea typeface="微軟正黑體" panose="020B0604030504040204" pitchFamily="34" charset="-120"/>
              </a:rPr>
              <a:t>日），但可長達</a:t>
            </a:r>
            <a:r>
              <a:rPr lang="en-US" altLang="zh-TW" sz="3200" dirty="0">
                <a:latin typeface="微軟正黑體" panose="020B0604030504040204" pitchFamily="34" charset="-120"/>
                <a:ea typeface="微軟正黑體" panose="020B0604030504040204" pitchFamily="34" charset="-120"/>
              </a:rPr>
              <a:t>14</a:t>
            </a:r>
            <a:r>
              <a:rPr lang="zh-TW" altLang="en-US" sz="3200" dirty="0">
                <a:latin typeface="微軟正黑體" panose="020B0604030504040204" pitchFamily="34" charset="-120"/>
                <a:ea typeface="微軟正黑體" panose="020B0604030504040204" pitchFamily="34" charset="-120"/>
              </a:rPr>
              <a:t>天。</a:t>
            </a:r>
            <a:endParaRPr lang="en-US" altLang="zh-TW" sz="3200" dirty="0">
              <a:latin typeface="微軟正黑體" panose="020B0604030504040204" pitchFamily="34" charset="-120"/>
              <a:ea typeface="微軟正黑體" panose="020B0604030504040204" pitchFamily="34" charset="-120"/>
            </a:endParaRPr>
          </a:p>
          <a:p>
            <a:pPr>
              <a:buFont typeface="Wingdings" panose="05000000000000000000" pitchFamily="2" charset="2"/>
              <a:buChar char="u"/>
            </a:pPr>
            <a:endParaRPr lang="en-US" altLang="zh-TW" sz="3200" dirty="0">
              <a:latin typeface="微軟正黑體" panose="020B0604030504040204" pitchFamily="34" charset="-120"/>
              <a:ea typeface="微軟正黑體" panose="020B0604030504040204" pitchFamily="34" charset="-120"/>
            </a:endParaRPr>
          </a:p>
          <a:p>
            <a:pPr>
              <a:buFont typeface="Wingdings" panose="05000000000000000000" pitchFamily="2" charset="2"/>
              <a:buChar char="u"/>
            </a:pPr>
            <a:r>
              <a:rPr lang="zh-TW" altLang="en-US" sz="3200" dirty="0">
                <a:latin typeface="微軟正黑體" panose="020B0604030504040204" pitchFamily="34" charset="-120"/>
                <a:ea typeface="微軟正黑體" panose="020B0604030504040204" pitchFamily="34" charset="-120"/>
              </a:rPr>
              <a:t>由於現時沒有預防這傳染病的疫苗，而</a:t>
            </a:r>
            <a:r>
              <a:rPr lang="zh-TW" altLang="en-US" sz="3200" b="1" dirty="0">
                <a:solidFill>
                  <a:srgbClr val="0070C0"/>
                </a:solidFill>
                <a:latin typeface="微軟正黑體" panose="020B0604030504040204" pitchFamily="34" charset="-120"/>
                <a:ea typeface="微軟正黑體" panose="020B0604030504040204" pitchFamily="34" charset="-120"/>
              </a:rPr>
              <a:t>經呼吸道飛沫傳播是新型冠狀病毒主要的傳播途徑，亦可通過接觸傳播</a:t>
            </a:r>
            <a:r>
              <a:rPr lang="zh-TW" altLang="en-US" sz="3200" dirty="0">
                <a:latin typeface="微軟正黑體" panose="020B0604030504040204" pitchFamily="34" charset="-120"/>
                <a:ea typeface="微軟正黑體" panose="020B0604030504040204" pitchFamily="34" charset="-120"/>
              </a:rPr>
              <a:t>，所以市民必須時刻保持良好的個人及環境衛生</a:t>
            </a:r>
            <a:endParaRPr lang="en-US" altLang="zh-TW" sz="3200" dirty="0">
              <a:latin typeface="微軟正黑體" panose="020B0604030504040204" pitchFamily="34" charset="-120"/>
              <a:ea typeface="微軟正黑體" panose="020B0604030504040204" pitchFamily="34" charset="-120"/>
            </a:endParaRPr>
          </a:p>
          <a:p>
            <a:pPr>
              <a:buFont typeface="Wingdings" panose="05000000000000000000" pitchFamily="2" charset="2"/>
              <a:buChar char="u"/>
            </a:pPr>
            <a:endParaRPr lang="en-US" altLang="zh-TW" sz="3200" dirty="0">
              <a:latin typeface="微軟正黑體" panose="020B0604030504040204" pitchFamily="34" charset="-120"/>
              <a:ea typeface="微軟正黑體" panose="020B0604030504040204" pitchFamily="34" charset="-120"/>
            </a:endParaRPr>
          </a:p>
          <a:p>
            <a:pPr>
              <a:buFont typeface="Wingdings" panose="05000000000000000000" pitchFamily="2" charset="2"/>
              <a:buChar char="u"/>
            </a:pPr>
            <a:r>
              <a:rPr lang="zh-TW" altLang="en-US" sz="3200" dirty="0">
                <a:latin typeface="微軟正黑體" panose="020B0604030504040204" pitchFamily="34" charset="-120"/>
                <a:ea typeface="微軟正黑體" panose="020B0604030504040204" pitchFamily="34" charset="-120"/>
              </a:rPr>
              <a:t>當出現呼吸道感染病徵，應戴上外科口罩，不應上班或上學，避免前往人多擠逼的地方，及盡早向醫生求診</a:t>
            </a:r>
            <a:endParaRPr lang="zh-HK" altLang="en-US" sz="3200" dirty="0">
              <a:latin typeface="微軟正黑體" panose="020B0604030504040204" pitchFamily="34" charset="-120"/>
              <a:ea typeface="微軟正黑體" panose="020B0604030504040204" pitchFamily="34" charset="-120"/>
            </a:endParaRPr>
          </a:p>
          <a:p>
            <a:pPr>
              <a:buFont typeface="Wingdings" panose="05000000000000000000" pitchFamily="2" charset="2"/>
              <a:buChar char="u"/>
            </a:pPr>
            <a:endParaRPr lang="en-US" altLang="zh-TW" sz="3200" dirty="0">
              <a:latin typeface="微軟正黑體" panose="020B0604030504040204" pitchFamily="34" charset="-120"/>
              <a:ea typeface="微軟正黑體" panose="020B0604030504040204" pitchFamily="34" charset="-120"/>
            </a:endParaRPr>
          </a:p>
          <a:p>
            <a:pPr>
              <a:buFont typeface="Wingdings" panose="05000000000000000000" pitchFamily="2" charset="2"/>
              <a:buChar char="u"/>
            </a:pPr>
            <a:endParaRPr lang="zh-HK" altLang="en-US" dirty="0">
              <a:latin typeface="微軟正黑體" panose="020B0604030504040204" pitchFamily="34" charset="-120"/>
              <a:ea typeface="微軟正黑體" panose="020B0604030504040204" pitchFamily="34" charset="-120"/>
            </a:endParaRPr>
          </a:p>
        </p:txBody>
      </p:sp>
      <p:sp>
        <p:nvSpPr>
          <p:cNvPr id="4" name="Rectangle 3">
            <a:extLst>
              <a:ext uri="{FF2B5EF4-FFF2-40B4-BE49-F238E27FC236}">
                <a16:creationId xmlns:a16="http://schemas.microsoft.com/office/drawing/2014/main" id="{CA8435CF-64E2-4599-8ADA-5E83FA06F316}"/>
              </a:ext>
            </a:extLst>
          </p:cNvPr>
          <p:cNvSpPr/>
          <p:nvPr/>
        </p:nvSpPr>
        <p:spPr>
          <a:xfrm>
            <a:off x="779136" y="5730711"/>
            <a:ext cx="8364864" cy="646331"/>
          </a:xfrm>
          <a:prstGeom prst="rect">
            <a:avLst/>
          </a:prstGeom>
        </p:spPr>
        <p:txBody>
          <a:bodyPr wrap="square">
            <a:spAutoFit/>
          </a:bodyPr>
          <a:lstStyle/>
          <a:p>
            <a:r>
              <a:rPr lang="zh-TW" altLang="en-US" dirty="0">
                <a:latin typeface="微軟正黑體" panose="020B0604030504040204" pitchFamily="34" charset="-120"/>
                <a:ea typeface="微軟正黑體" panose="020B0604030504040204" pitchFamily="34" charset="-120"/>
              </a:rPr>
              <a:t>資料來源</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衞生署衞生防護中心 </a:t>
            </a:r>
            <a:r>
              <a:rPr lang="en-US" altLang="zh-HK" dirty="0">
                <a:latin typeface="微軟正黑體" panose="020B0604030504040204" pitchFamily="34" charset="-120"/>
                <a:ea typeface="微軟正黑體" panose="020B0604030504040204" pitchFamily="34" charset="-120"/>
                <a:hlinkClick r:id="rId2"/>
              </a:rPr>
              <a:t>https://www.chp.gov.hk/tc/healthtopics/content/24/102466.html</a:t>
            </a:r>
            <a:endParaRPr lang="zh-HK"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523946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296C3-535E-43AF-AE05-6BCEA8602D8F}"/>
              </a:ext>
            </a:extLst>
          </p:cNvPr>
          <p:cNvSpPr>
            <a:spLocks noGrp="1"/>
          </p:cNvSpPr>
          <p:nvPr>
            <p:ph type="title"/>
          </p:nvPr>
        </p:nvSpPr>
        <p:spPr>
          <a:xfrm>
            <a:off x="4630198" y="484115"/>
            <a:ext cx="4265403" cy="816209"/>
          </a:xfrm>
        </p:spPr>
        <p:txBody>
          <a:bodyPr>
            <a:noAutofit/>
          </a:bodyPr>
          <a:lstStyle/>
          <a:p>
            <a:pPr algn="ctr"/>
            <a:r>
              <a:rPr lang="en-US" altLang="zh-TW" sz="3200" b="1" dirty="0">
                <a:latin typeface="微軟正黑體" panose="020B0604030504040204" pitchFamily="34" charset="-120"/>
                <a:ea typeface="微軟正黑體" panose="020B0604030504040204" pitchFamily="34" charset="-120"/>
              </a:rPr>
              <a:t/>
            </a:r>
            <a:br>
              <a:rPr lang="en-US" altLang="zh-TW" sz="3200" b="1" dirty="0">
                <a:latin typeface="微軟正黑體" panose="020B0604030504040204" pitchFamily="34" charset="-120"/>
                <a:ea typeface="微軟正黑體" panose="020B0604030504040204" pitchFamily="34" charset="-120"/>
              </a:rPr>
            </a:br>
            <a:r>
              <a:rPr lang="en-US" altLang="zh-HK" sz="3200" b="1" dirty="0">
                <a:latin typeface="微軟正黑體" panose="020B0604030504040204" pitchFamily="34" charset="-120"/>
                <a:ea typeface="微軟正黑體" panose="020B0604030504040204" pitchFamily="34" charset="-120"/>
              </a:rPr>
              <a:t> </a:t>
            </a:r>
            <a:r>
              <a:rPr lang="zh-TW" altLang="en-US" sz="3200" b="1" dirty="0">
                <a:latin typeface="微軟正黑體" panose="020B0604030504040204" pitchFamily="34" charset="-120"/>
                <a:ea typeface="微軟正黑體" panose="020B0604030504040204" pitchFamily="34" charset="-120"/>
              </a:rPr>
              <a:t>第二章</a:t>
            </a:r>
            <a:r>
              <a:rPr lang="en-US" altLang="zh-TW" sz="3200" b="1" dirty="0">
                <a:latin typeface="微軟正黑體" panose="020B0604030504040204" pitchFamily="34" charset="-120"/>
                <a:ea typeface="微軟正黑體" panose="020B0604030504040204" pitchFamily="34" charset="-120"/>
              </a:rPr>
              <a:t>﹕</a:t>
            </a:r>
            <a:br>
              <a:rPr lang="en-US" altLang="zh-TW" sz="3200" b="1" dirty="0">
                <a:latin typeface="微軟正黑體" panose="020B0604030504040204" pitchFamily="34" charset="-120"/>
                <a:ea typeface="微軟正黑體" panose="020B0604030504040204" pitchFamily="34" charset="-120"/>
              </a:rPr>
            </a:br>
            <a:r>
              <a:rPr lang="zh-TW" altLang="en-US" sz="3200" b="1" dirty="0">
                <a:latin typeface="微軟正黑體" panose="020B0604030504040204" pitchFamily="34" charset="-120"/>
                <a:ea typeface="微軟正黑體" panose="020B0604030504040204" pitchFamily="34" charset="-120"/>
              </a:rPr>
              <a:t>抗疫常識您要知</a:t>
            </a:r>
            <a:r>
              <a:rPr lang="en-US" altLang="zh-TW" sz="3200" b="1" dirty="0">
                <a:latin typeface="微軟正黑體" panose="020B0604030504040204" pitchFamily="34" charset="-120"/>
                <a:ea typeface="微軟正黑體" panose="020B0604030504040204" pitchFamily="34" charset="-120"/>
              </a:rPr>
              <a:t/>
            </a:r>
            <a:br>
              <a:rPr lang="en-US" altLang="zh-TW" sz="3200" b="1" dirty="0">
                <a:latin typeface="微軟正黑體" panose="020B0604030504040204" pitchFamily="34" charset="-120"/>
                <a:ea typeface="微軟正黑體" panose="020B0604030504040204" pitchFamily="34" charset="-120"/>
              </a:rPr>
            </a:br>
            <a:endParaRPr lang="zh-HK" altLang="en-US" sz="3200" dirty="0">
              <a:latin typeface="微軟正黑體" panose="020B0604030504040204" pitchFamily="34" charset="-120"/>
              <a:ea typeface="微軟正黑體" panose="020B0604030504040204" pitchFamily="34" charset="-120"/>
            </a:endParaRPr>
          </a:p>
        </p:txBody>
      </p:sp>
      <p:sp>
        <p:nvSpPr>
          <p:cNvPr id="20" name="Rectangle 15">
            <a:extLst>
              <a:ext uri="{FF2B5EF4-FFF2-40B4-BE49-F238E27FC236}">
                <a16:creationId xmlns:a16="http://schemas.microsoft.com/office/drawing/2014/main" id="{0BBB6B01-5B73-410C-B70E-8CF2FA470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740" y="727628"/>
            <a:ext cx="4025373" cy="5415552"/>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1" name="Rectangle 17">
            <a:extLst>
              <a:ext uri="{FF2B5EF4-FFF2-40B4-BE49-F238E27FC236}">
                <a16:creationId xmlns:a16="http://schemas.microsoft.com/office/drawing/2014/main" id="{8712F587-12D0-435C-8E3F-F44C36EE71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3912" y="892220"/>
            <a:ext cx="3790888" cy="5097085"/>
          </a:xfrm>
          <a:prstGeom prst="rect">
            <a:avLst/>
          </a:prstGeom>
          <a:noFill/>
          <a:ln w="6350" cap="sq" cmpd="sng" algn="ctr">
            <a:solidFill>
              <a:schemeClr val="tx1">
                <a:lumMod val="75000"/>
                <a:lumOff val="25000"/>
              </a:schemeClr>
            </a:solidFill>
            <a:prstDash val="solid"/>
            <a:miter lim="800000"/>
          </a:ln>
          <a:effectLst/>
        </p:spPr>
      </p:sp>
      <p:pic>
        <p:nvPicPr>
          <p:cNvPr id="9" name="Picture 8" descr="A screenshot of a cell phone&#10;&#10;Description automatically generated">
            <a:extLst>
              <a:ext uri="{FF2B5EF4-FFF2-40B4-BE49-F238E27FC236}">
                <a16:creationId xmlns:a16="http://schemas.microsoft.com/office/drawing/2014/main" id="{A8FEFC1F-DEEB-4D84-80F2-11F5336FFB56}"/>
              </a:ext>
            </a:extLst>
          </p:cNvPr>
          <p:cNvPicPr>
            <a:picLocks noChangeAspect="1"/>
          </p:cNvPicPr>
          <p:nvPr/>
        </p:nvPicPr>
        <p:blipFill>
          <a:blip r:embed="rId2"/>
          <a:stretch>
            <a:fillRect/>
          </a:stretch>
        </p:blipFill>
        <p:spPr>
          <a:xfrm>
            <a:off x="903942" y="1431520"/>
            <a:ext cx="3310828" cy="4013124"/>
          </a:xfrm>
          <a:prstGeom prst="rect">
            <a:avLst/>
          </a:prstGeom>
        </p:spPr>
      </p:pic>
      <p:sp>
        <p:nvSpPr>
          <p:cNvPr id="3" name="Content Placeholder 2">
            <a:extLst>
              <a:ext uri="{FF2B5EF4-FFF2-40B4-BE49-F238E27FC236}">
                <a16:creationId xmlns:a16="http://schemas.microsoft.com/office/drawing/2014/main" id="{88550B66-44C8-490F-9C06-CB4235BAF944}"/>
              </a:ext>
            </a:extLst>
          </p:cNvPr>
          <p:cNvSpPr>
            <a:spLocks noGrp="1"/>
          </p:cNvSpPr>
          <p:nvPr>
            <p:ph idx="1"/>
          </p:nvPr>
        </p:nvSpPr>
        <p:spPr>
          <a:xfrm>
            <a:off x="4689283" y="1431520"/>
            <a:ext cx="4147231" cy="4811185"/>
          </a:xfrm>
        </p:spPr>
        <p:txBody>
          <a:bodyPr>
            <a:noAutofit/>
          </a:bodyPr>
          <a:lstStyle/>
          <a:p>
            <a:pPr>
              <a:lnSpc>
                <a:spcPct val="90000"/>
              </a:lnSpc>
              <a:buFont typeface="Wingdings" panose="05000000000000000000" pitchFamily="2" charset="2"/>
              <a:buChar char="u"/>
            </a:pPr>
            <a:r>
              <a:rPr lang="zh-TW" altLang="en-US" sz="1600" dirty="0">
                <a:latin typeface="微軟正黑體" panose="020B0604030504040204" pitchFamily="34" charset="-120"/>
                <a:ea typeface="微軟正黑體" panose="020B0604030504040204" pitchFamily="34" charset="-120"/>
              </a:rPr>
              <a:t>在搭乘交通工具或在人多擠逼的地方逗留時應</a:t>
            </a:r>
            <a:r>
              <a:rPr lang="zh-TW" altLang="en-US" sz="1600" b="1" dirty="0">
                <a:solidFill>
                  <a:srgbClr val="0070C0"/>
                </a:solidFill>
                <a:latin typeface="微軟正黑體" panose="020B0604030504040204" pitchFamily="34" charset="-120"/>
                <a:ea typeface="微軟正黑體" panose="020B0604030504040204" pitchFamily="34" charset="-120"/>
              </a:rPr>
              <a:t>正確佩戴外科口罩</a:t>
            </a:r>
            <a:endParaRPr lang="en-US" altLang="zh-TW" sz="1600" b="1" dirty="0">
              <a:solidFill>
                <a:srgbClr val="0070C0"/>
              </a:solidFill>
              <a:latin typeface="微軟正黑體" panose="020B0604030504040204" pitchFamily="34" charset="-120"/>
              <a:ea typeface="微軟正黑體" panose="020B0604030504040204" pitchFamily="34" charset="-120"/>
            </a:endParaRPr>
          </a:p>
          <a:p>
            <a:pPr>
              <a:lnSpc>
                <a:spcPct val="90000"/>
              </a:lnSpc>
              <a:buFont typeface="Wingdings" panose="05000000000000000000" pitchFamily="2" charset="2"/>
              <a:buChar char="u"/>
            </a:pPr>
            <a:endParaRPr lang="en-US" altLang="zh-TW" sz="1600" b="1" dirty="0">
              <a:solidFill>
                <a:srgbClr val="0070C0"/>
              </a:solidFill>
              <a:latin typeface="微軟正黑體" panose="020B0604030504040204" pitchFamily="34" charset="-120"/>
              <a:ea typeface="微軟正黑體" panose="020B0604030504040204" pitchFamily="34" charset="-120"/>
            </a:endParaRPr>
          </a:p>
          <a:p>
            <a:pPr>
              <a:lnSpc>
                <a:spcPct val="90000"/>
              </a:lnSpc>
              <a:buFont typeface="Wingdings" panose="05000000000000000000" pitchFamily="2" charset="2"/>
              <a:buChar char="u"/>
            </a:pPr>
            <a:r>
              <a:rPr lang="zh-TW" altLang="en-US" sz="1600" dirty="0">
                <a:latin typeface="微軟正黑體" panose="020B0604030504040204" pitchFamily="34" charset="-120"/>
                <a:ea typeface="微軟正黑體" panose="020B0604030504040204" pitchFamily="34" charset="-120"/>
              </a:rPr>
              <a:t>經常</a:t>
            </a:r>
            <a:r>
              <a:rPr lang="zh-TW" altLang="en-US" sz="1600" b="1" dirty="0">
                <a:solidFill>
                  <a:srgbClr val="0070C0"/>
                </a:solidFill>
                <a:latin typeface="微軟正黑體" panose="020B0604030504040204" pitchFamily="34" charset="-120"/>
                <a:ea typeface="微軟正黑體" panose="020B0604030504040204" pitchFamily="34" charset="-120"/>
              </a:rPr>
              <a:t>保持雙手清潔，</a:t>
            </a:r>
            <a:r>
              <a:rPr lang="zh-TW" altLang="en-US" sz="1600" dirty="0">
                <a:latin typeface="微軟正黑體" panose="020B0604030504040204" pitchFamily="34" charset="-120"/>
                <a:ea typeface="微軟正黑體" panose="020B0604030504040204" pitchFamily="34" charset="-120"/>
              </a:rPr>
              <a:t>洗手時應以梘液和清水清潔雙手，</a:t>
            </a:r>
            <a:r>
              <a:rPr lang="zh-TW" altLang="en-US" sz="1600" b="1" dirty="0">
                <a:solidFill>
                  <a:srgbClr val="0070C0"/>
                </a:solidFill>
                <a:latin typeface="微軟正黑體" panose="020B0604030504040204" pitchFamily="34" charset="-120"/>
                <a:ea typeface="微軟正黑體" panose="020B0604030504040204" pitchFamily="34" charset="-120"/>
              </a:rPr>
              <a:t>搓手最少</a:t>
            </a:r>
            <a:r>
              <a:rPr lang="en-US" altLang="zh-TW" sz="1600" b="1" dirty="0">
                <a:solidFill>
                  <a:srgbClr val="0070C0"/>
                </a:solidFill>
                <a:latin typeface="微軟正黑體" panose="020B0604030504040204" pitchFamily="34" charset="-120"/>
                <a:ea typeface="微軟正黑體" panose="020B0604030504040204" pitchFamily="34" charset="-120"/>
              </a:rPr>
              <a:t>20</a:t>
            </a:r>
            <a:r>
              <a:rPr lang="zh-TW" altLang="en-US" sz="1600" b="1" dirty="0">
                <a:solidFill>
                  <a:srgbClr val="0070C0"/>
                </a:solidFill>
                <a:latin typeface="微軟正黑體" panose="020B0604030504040204" pitchFamily="34" charset="-120"/>
                <a:ea typeface="微軟正黑體" panose="020B0604030504040204" pitchFamily="34" charset="-120"/>
              </a:rPr>
              <a:t>秒</a:t>
            </a:r>
            <a:r>
              <a:rPr lang="zh-TW" altLang="en-US" sz="1600" dirty="0">
                <a:latin typeface="微軟正黑體" panose="020B0604030504040204" pitchFamily="34" charset="-120"/>
                <a:ea typeface="微軟正黑體" panose="020B0604030504040204" pitchFamily="34" charset="-120"/>
              </a:rPr>
              <a:t>，用水過清並用抹手紙弄乾。</a:t>
            </a:r>
            <a:endParaRPr lang="en-US" altLang="zh-TW" sz="1600" b="1" dirty="0">
              <a:solidFill>
                <a:srgbClr val="0070C0"/>
              </a:solidFill>
              <a:latin typeface="微軟正黑體" panose="020B0604030504040204" pitchFamily="34" charset="-120"/>
              <a:ea typeface="微軟正黑體" panose="020B0604030504040204" pitchFamily="34" charset="-120"/>
            </a:endParaRPr>
          </a:p>
          <a:p>
            <a:pPr>
              <a:lnSpc>
                <a:spcPct val="90000"/>
              </a:lnSpc>
              <a:buFont typeface="Wingdings" panose="05000000000000000000" pitchFamily="2" charset="2"/>
              <a:buChar char="u"/>
            </a:pPr>
            <a:endParaRPr lang="en-US" altLang="zh-TW" sz="1600" b="1" dirty="0">
              <a:solidFill>
                <a:srgbClr val="0070C0"/>
              </a:solidFill>
              <a:latin typeface="微軟正黑體" panose="020B0604030504040204" pitchFamily="34" charset="-120"/>
              <a:ea typeface="微軟正黑體" panose="020B0604030504040204" pitchFamily="34" charset="-120"/>
            </a:endParaRPr>
          </a:p>
          <a:p>
            <a:pPr>
              <a:lnSpc>
                <a:spcPct val="90000"/>
              </a:lnSpc>
              <a:buFont typeface="Wingdings" panose="05000000000000000000" pitchFamily="2" charset="2"/>
              <a:buChar char="u"/>
            </a:pPr>
            <a:r>
              <a:rPr lang="zh-TW" altLang="en-US" sz="1600" dirty="0">
                <a:latin typeface="微軟正黑體" panose="020B0604030504040204" pitchFamily="34" charset="-120"/>
                <a:ea typeface="微軟正黑體" panose="020B0604030504040204" pitchFamily="34" charset="-120"/>
              </a:rPr>
              <a:t>如廁時亦要注重衞生，</a:t>
            </a:r>
            <a:r>
              <a:rPr lang="zh-TW" altLang="en-US" sz="1600" b="1" dirty="0">
                <a:solidFill>
                  <a:srgbClr val="0070C0"/>
                </a:solidFill>
                <a:latin typeface="微軟正黑體" panose="020B0604030504040204" pitchFamily="34" charset="-120"/>
                <a:ea typeface="微軟正黑體" panose="020B0604030504040204" pitchFamily="34" charset="-120"/>
              </a:rPr>
              <a:t>先將廁板蓋上才沖廁水</a:t>
            </a:r>
            <a:r>
              <a:rPr lang="zh-TW" altLang="en-US" sz="1600" dirty="0">
                <a:latin typeface="微軟正黑體" panose="020B0604030504040204" pitchFamily="34" charset="-120"/>
                <a:ea typeface="微軟正黑體" panose="020B0604030504040204" pitchFamily="34" charset="-120"/>
              </a:rPr>
              <a:t>，以免散播病菌；</a:t>
            </a:r>
            <a:endParaRPr lang="en-US" altLang="zh-TW" sz="1600" dirty="0">
              <a:latin typeface="微軟正黑體" panose="020B0604030504040204" pitchFamily="34" charset="-120"/>
              <a:ea typeface="微軟正黑體" panose="020B0604030504040204" pitchFamily="34" charset="-120"/>
            </a:endParaRPr>
          </a:p>
          <a:p>
            <a:pPr marL="0" indent="0">
              <a:lnSpc>
                <a:spcPct val="90000"/>
              </a:lnSpc>
              <a:buNone/>
            </a:pPr>
            <a:endParaRPr lang="en-US" altLang="zh-TW" sz="1600" dirty="0">
              <a:latin typeface="微軟正黑體" panose="020B0604030504040204" pitchFamily="34" charset="-120"/>
              <a:ea typeface="微軟正黑體" panose="020B0604030504040204" pitchFamily="34" charset="-120"/>
            </a:endParaRPr>
          </a:p>
          <a:p>
            <a:pPr>
              <a:lnSpc>
                <a:spcPct val="90000"/>
              </a:lnSpc>
              <a:buFont typeface="Wingdings" panose="05000000000000000000" pitchFamily="2" charset="2"/>
              <a:buChar char="u"/>
            </a:pPr>
            <a:r>
              <a:rPr lang="zh-TW" altLang="en-US" sz="1600" b="1" dirty="0">
                <a:solidFill>
                  <a:srgbClr val="0070C0"/>
                </a:solidFill>
                <a:latin typeface="微軟正黑體" panose="020B0604030504040204" pitchFamily="34" charset="-120"/>
                <a:ea typeface="微軟正黑體" panose="020B0604030504040204" pitchFamily="34" charset="-120"/>
              </a:rPr>
              <a:t>打噴嚏或咳嗽時應用紙巾掩蓋口鼻</a:t>
            </a:r>
            <a:r>
              <a:rPr lang="zh-TW" altLang="en-US" sz="1600" dirty="0">
                <a:latin typeface="微軟正黑體" panose="020B0604030504040204" pitchFamily="34" charset="-120"/>
                <a:ea typeface="微軟正黑體" panose="020B0604030504040204" pitchFamily="34" charset="-120"/>
              </a:rPr>
              <a:t>，把用過的紙巾棄置於有蓋垃圾箱內，然後徹底清潔雙手；</a:t>
            </a:r>
            <a:endParaRPr lang="en-US" altLang="zh-TW" sz="1600" dirty="0">
              <a:latin typeface="微軟正黑體" panose="020B0604030504040204" pitchFamily="34" charset="-120"/>
              <a:ea typeface="微軟正黑體" panose="020B0604030504040204" pitchFamily="34" charset="-120"/>
            </a:endParaRPr>
          </a:p>
          <a:p>
            <a:pPr>
              <a:lnSpc>
                <a:spcPct val="90000"/>
              </a:lnSpc>
              <a:buFont typeface="Wingdings" panose="05000000000000000000" pitchFamily="2" charset="2"/>
              <a:buChar char="u"/>
            </a:pPr>
            <a:endParaRPr lang="en-US" altLang="zh-TW" sz="1600" dirty="0">
              <a:latin typeface="微軟正黑體" panose="020B0604030504040204" pitchFamily="34" charset="-120"/>
              <a:ea typeface="微軟正黑體" panose="020B0604030504040204" pitchFamily="34" charset="-120"/>
            </a:endParaRPr>
          </a:p>
          <a:p>
            <a:pPr>
              <a:lnSpc>
                <a:spcPct val="90000"/>
              </a:lnSpc>
              <a:buFont typeface="Wingdings" panose="05000000000000000000" pitchFamily="2" charset="2"/>
              <a:buChar char="u"/>
            </a:pPr>
            <a:r>
              <a:rPr lang="zh-TW" altLang="en-US" sz="1600" dirty="0">
                <a:latin typeface="微軟正黑體" panose="020B0604030504040204" pitchFamily="34" charset="-120"/>
                <a:ea typeface="微軟正黑體" panose="020B0604030504040204" pitchFamily="34" charset="-120"/>
              </a:rPr>
              <a:t>當出現呼吸道感染病徵，應戴上外科口罩，不應上班或上學，</a:t>
            </a:r>
            <a:r>
              <a:rPr lang="zh-TW" altLang="en-US" sz="1600" b="1" dirty="0">
                <a:solidFill>
                  <a:srgbClr val="0070C0"/>
                </a:solidFill>
                <a:latin typeface="微軟正黑體" panose="020B0604030504040204" pitchFamily="34" charset="-120"/>
                <a:ea typeface="微軟正黑體" panose="020B0604030504040204" pitchFamily="34" charset="-120"/>
              </a:rPr>
              <a:t>避免前往人多擠逼的地方，及盡早向醫生求診</a:t>
            </a:r>
            <a:endParaRPr lang="zh-HK" altLang="en-US" sz="1600" b="1" dirty="0">
              <a:solidFill>
                <a:srgbClr val="0070C0"/>
              </a:solidFill>
              <a:latin typeface="微軟正黑體" panose="020B0604030504040204" pitchFamily="34" charset="-120"/>
              <a:ea typeface="微軟正黑體" panose="020B0604030504040204" pitchFamily="34" charset="-120"/>
            </a:endParaRPr>
          </a:p>
        </p:txBody>
      </p:sp>
      <p:sp>
        <p:nvSpPr>
          <p:cNvPr id="11" name="Rectangle 10">
            <a:extLst>
              <a:ext uri="{FF2B5EF4-FFF2-40B4-BE49-F238E27FC236}">
                <a16:creationId xmlns:a16="http://schemas.microsoft.com/office/drawing/2014/main" id="{ADEB9D1D-051D-41F7-800B-38AF57F4D084}"/>
              </a:ext>
            </a:extLst>
          </p:cNvPr>
          <p:cNvSpPr/>
          <p:nvPr/>
        </p:nvSpPr>
        <p:spPr>
          <a:xfrm>
            <a:off x="268344" y="6190051"/>
            <a:ext cx="8723707" cy="338554"/>
          </a:xfrm>
          <a:prstGeom prst="rect">
            <a:avLst/>
          </a:prstGeom>
        </p:spPr>
        <p:txBody>
          <a:bodyPr wrap="square">
            <a:spAutoFit/>
          </a:bodyPr>
          <a:lstStyle/>
          <a:p>
            <a:pPr>
              <a:spcAft>
                <a:spcPts val="600"/>
              </a:spcAft>
            </a:pPr>
            <a:r>
              <a:rPr lang="zh-TW" altLang="en-US" sz="1600" dirty="0">
                <a:latin typeface="細明體" panose="02020509000000000000" pitchFamily="49" charset="-120"/>
                <a:ea typeface="細明體" panose="02020509000000000000" pitchFamily="49" charset="-120"/>
              </a:rPr>
              <a:t>資料來源</a:t>
            </a:r>
            <a:r>
              <a:rPr lang="en-US" altLang="zh-TW" sz="1600" dirty="0">
                <a:latin typeface="細明體" panose="02020509000000000000" pitchFamily="49" charset="-120"/>
                <a:ea typeface="細明體" panose="02020509000000000000" pitchFamily="49" charset="-120"/>
              </a:rPr>
              <a:t>﹕</a:t>
            </a:r>
            <a:r>
              <a:rPr lang="zh-TW" altLang="en-US" sz="1600" dirty="0"/>
              <a:t>衞生署衞生防護中心 </a:t>
            </a:r>
            <a:r>
              <a:rPr lang="en-US" altLang="zh-HK" sz="1600" dirty="0">
                <a:latin typeface="Arial" panose="020B0604020202020204" pitchFamily="34" charset="0"/>
                <a:cs typeface="Arial" panose="020B0604020202020204" pitchFamily="34" charset="0"/>
                <a:hlinkClick r:id="rId3"/>
              </a:rPr>
              <a:t>https://www.chp.gov.hk/tc/healthtopics/content/24/102466.html</a:t>
            </a:r>
            <a:endParaRPr lang="zh-HK" alt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2797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EBA13-4B40-4DB1-925A-A2070D97F63D}"/>
              </a:ext>
            </a:extLst>
          </p:cNvPr>
          <p:cNvSpPr>
            <a:spLocks noGrp="1"/>
          </p:cNvSpPr>
          <p:nvPr>
            <p:ph type="title"/>
          </p:nvPr>
        </p:nvSpPr>
        <p:spPr>
          <a:xfrm>
            <a:off x="-459206" y="1363556"/>
            <a:ext cx="10058400" cy="1371600"/>
          </a:xfrm>
        </p:spPr>
        <p:txBody>
          <a:bodyPr>
            <a:normAutofit fontScale="90000"/>
          </a:bodyPr>
          <a:lstStyle/>
          <a:p>
            <a:pPr algn="ctr"/>
            <a:r>
              <a:rPr lang="en-US" altLang="zh-HK" b="1" dirty="0">
                <a:solidFill>
                  <a:srgbClr val="002060"/>
                </a:solidFill>
                <a:latin typeface="微軟正黑體" panose="020B0604030504040204" pitchFamily="34" charset="-120"/>
                <a:ea typeface="微軟正黑體" panose="020B0604030504040204" pitchFamily="34" charset="-120"/>
              </a:rPr>
              <a:t> </a:t>
            </a:r>
            <a:r>
              <a:rPr lang="zh-TW" altLang="en-US" b="1" dirty="0">
                <a:solidFill>
                  <a:srgbClr val="002060"/>
                </a:solidFill>
                <a:latin typeface="微軟正黑體" panose="020B0604030504040204" pitchFamily="34" charset="-120"/>
                <a:ea typeface="微軟正黑體" panose="020B0604030504040204" pitchFamily="34" charset="-120"/>
              </a:rPr>
              <a:t>第三章</a:t>
            </a:r>
            <a:r>
              <a:rPr lang="en-US" altLang="zh-TW" b="1" dirty="0">
                <a:solidFill>
                  <a:srgbClr val="002060"/>
                </a:solidFill>
                <a:latin typeface="微軟正黑體" panose="020B0604030504040204" pitchFamily="34" charset="-120"/>
                <a:ea typeface="微軟正黑體" panose="020B0604030504040204" pitchFamily="34" charset="-120"/>
              </a:rPr>
              <a:t>﹕</a:t>
            </a:r>
            <a:br>
              <a:rPr lang="en-US" altLang="zh-TW" b="1" dirty="0">
                <a:solidFill>
                  <a:srgbClr val="002060"/>
                </a:solidFill>
                <a:latin typeface="微軟正黑體" panose="020B0604030504040204" pitchFamily="34" charset="-120"/>
                <a:ea typeface="微軟正黑體" panose="020B0604030504040204" pitchFamily="34" charset="-120"/>
              </a:rPr>
            </a:br>
            <a:r>
              <a:rPr lang="en-US" altLang="zh-TW" b="1" dirty="0">
                <a:solidFill>
                  <a:srgbClr val="002060"/>
                </a:solidFill>
                <a:latin typeface="微軟正黑體" panose="020B0604030504040204" pitchFamily="34" charset="-120"/>
                <a:ea typeface="微軟正黑體" panose="020B0604030504040204" pitchFamily="34" charset="-120"/>
              </a:rPr>
              <a:t/>
            </a:r>
            <a:br>
              <a:rPr lang="en-US" altLang="zh-TW" b="1" dirty="0">
                <a:solidFill>
                  <a:srgbClr val="002060"/>
                </a:solidFill>
                <a:latin typeface="微軟正黑體" panose="020B0604030504040204" pitchFamily="34" charset="-120"/>
                <a:ea typeface="微軟正黑體" panose="020B0604030504040204" pitchFamily="34" charset="-120"/>
              </a:rPr>
            </a:br>
            <a:r>
              <a:rPr lang="zh-TW" altLang="en-US" b="1" dirty="0">
                <a:solidFill>
                  <a:srgbClr val="002060"/>
                </a:solidFill>
                <a:latin typeface="微軟正黑體" panose="020B0604030504040204" pitchFamily="34" charset="-120"/>
                <a:ea typeface="微軟正黑體" panose="020B0604030504040204" pitchFamily="34" charset="-120"/>
              </a:rPr>
              <a:t>如何幫助子女獲得準確的資訊？</a:t>
            </a:r>
            <a:r>
              <a:rPr lang="en-US" altLang="zh-TW" b="1" dirty="0">
                <a:solidFill>
                  <a:srgbClr val="002060"/>
                </a:solidFill>
                <a:latin typeface="微軟正黑體" panose="020B0604030504040204" pitchFamily="34" charset="-120"/>
                <a:ea typeface="微軟正黑體" panose="020B0604030504040204" pitchFamily="34" charset="-120"/>
              </a:rPr>
              <a:t/>
            </a:r>
            <a:br>
              <a:rPr lang="en-US" altLang="zh-TW" b="1" dirty="0">
                <a:solidFill>
                  <a:srgbClr val="002060"/>
                </a:solidFill>
                <a:latin typeface="微軟正黑體" panose="020B0604030504040204" pitchFamily="34" charset="-120"/>
                <a:ea typeface="微軟正黑體" panose="020B0604030504040204" pitchFamily="34" charset="-120"/>
              </a:rPr>
            </a:br>
            <a:endParaRPr lang="zh-HK" altLang="en-US" dirty="0">
              <a:solidFill>
                <a:srgbClr val="002060"/>
              </a:solidFill>
              <a:latin typeface="微軟正黑體" panose="020B0604030504040204" pitchFamily="34" charset="-120"/>
              <a:ea typeface="微軟正黑體" panose="020B0604030504040204" pitchFamily="34" charset="-120"/>
            </a:endParaRPr>
          </a:p>
        </p:txBody>
      </p:sp>
      <p:sp>
        <p:nvSpPr>
          <p:cNvPr id="3" name="Content Placeholder 2">
            <a:extLst>
              <a:ext uri="{FF2B5EF4-FFF2-40B4-BE49-F238E27FC236}">
                <a16:creationId xmlns:a16="http://schemas.microsoft.com/office/drawing/2014/main" id="{9FB9BD5C-7DA1-4044-AD4D-1F2FB24344FD}"/>
              </a:ext>
            </a:extLst>
          </p:cNvPr>
          <p:cNvSpPr>
            <a:spLocks noGrp="1"/>
          </p:cNvSpPr>
          <p:nvPr>
            <p:ph idx="1"/>
          </p:nvPr>
        </p:nvSpPr>
        <p:spPr>
          <a:xfrm>
            <a:off x="-23446" y="3263620"/>
            <a:ext cx="9190892" cy="2673765"/>
          </a:xfrm>
        </p:spPr>
        <p:txBody>
          <a:bodyPr anchor="t">
            <a:normAutofit/>
          </a:bodyPr>
          <a:lstStyle/>
          <a:p>
            <a:pPr marL="0" indent="0">
              <a:buNone/>
            </a:pPr>
            <a:endParaRPr lang="en-US" altLang="zh-TW" sz="2000" dirty="0"/>
          </a:p>
          <a:p>
            <a:pPr marL="0" indent="0">
              <a:buNone/>
            </a:pPr>
            <a:endParaRPr lang="en-US" altLang="zh-TW" sz="2000" dirty="0"/>
          </a:p>
          <a:p>
            <a:pPr marL="0" indent="0">
              <a:buNone/>
            </a:pPr>
            <a:endParaRPr lang="en-US" altLang="zh-TW" sz="2000" dirty="0"/>
          </a:p>
          <a:p>
            <a:pPr marL="0" indent="0">
              <a:buNone/>
            </a:pPr>
            <a:endParaRPr lang="en-US" altLang="zh-TW" sz="2000" dirty="0"/>
          </a:p>
          <a:p>
            <a:pPr marL="0" indent="0">
              <a:buNone/>
            </a:pPr>
            <a:endParaRPr lang="zh-HK" altLang="en-US" sz="2000" dirty="0"/>
          </a:p>
        </p:txBody>
      </p:sp>
      <p:pic>
        <p:nvPicPr>
          <p:cNvPr id="22" name="Picture 2" descr="img">
            <a:extLst>
              <a:ext uri="{FF2B5EF4-FFF2-40B4-BE49-F238E27FC236}">
                <a16:creationId xmlns:a16="http://schemas.microsoft.com/office/drawing/2014/main" id="{888FC5C9-E296-4608-ADF2-96F8DF90510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52435" y="2735156"/>
            <a:ext cx="7635118" cy="290134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38FCF1BE-0744-4F71-BC08-C33A2947E29C}"/>
              </a:ext>
            </a:extLst>
          </p:cNvPr>
          <p:cNvSpPr/>
          <p:nvPr/>
        </p:nvSpPr>
        <p:spPr>
          <a:xfrm>
            <a:off x="578354" y="5938665"/>
            <a:ext cx="8220590" cy="584775"/>
          </a:xfrm>
          <a:prstGeom prst="rect">
            <a:avLst/>
          </a:prstGeom>
        </p:spPr>
        <p:txBody>
          <a:bodyPr wrap="square">
            <a:spAutoFit/>
          </a:bodyPr>
          <a:lstStyle/>
          <a:p>
            <a:pPr>
              <a:spcAft>
                <a:spcPts val="600"/>
              </a:spcAft>
            </a:pPr>
            <a:r>
              <a:rPr lang="zh-TW" altLang="en-US" sz="1400" dirty="0">
                <a:latin typeface="細明體" panose="02020509000000000000" pitchFamily="49" charset="-120"/>
                <a:ea typeface="細明體" panose="02020509000000000000" pitchFamily="49" charset="-120"/>
              </a:rPr>
              <a:t>圖片來源</a:t>
            </a:r>
            <a:r>
              <a:rPr lang="en-US" altLang="zh-TW" sz="1400" dirty="0">
                <a:latin typeface="細明體" panose="02020509000000000000" pitchFamily="49" charset="-120"/>
                <a:ea typeface="細明體" panose="02020509000000000000" pitchFamily="49" charset="-120"/>
              </a:rPr>
              <a:t>﹕</a:t>
            </a:r>
            <a:r>
              <a:rPr lang="zh-TW" altLang="en-US" sz="1400" dirty="0">
                <a:latin typeface="細明體" panose="02020509000000000000" pitchFamily="49" charset="-120"/>
                <a:ea typeface="細明體" panose="02020509000000000000" pitchFamily="49" charset="-120"/>
              </a:rPr>
              <a:t>教育局網頁 </a:t>
            </a:r>
            <a:r>
              <a:rPr lang="en-HK" altLang="zh-HK" sz="1600" u="sng" dirty="0">
                <a:latin typeface="Arial" panose="020B0604020202020204" pitchFamily="34" charset="0"/>
                <a:cs typeface="Arial" panose="020B0604020202020204" pitchFamily="34" charset="0"/>
                <a:hlinkClick r:id="rId3"/>
              </a:rPr>
              <a:t>https://www.edb.gov.hk/tc/edu-system/primary-secondary/applicable-to-primary-secondary/it-in-edu/information-literacy/il-index.html</a:t>
            </a:r>
            <a:endParaRPr lang="zh-HK" alt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3341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2CFA323-DF00-4382-9DAB-DD79FAAB212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022" y="237744"/>
            <a:ext cx="5748447" cy="6382512"/>
          </a:xfrm>
          <a:prstGeom prst="rect">
            <a:avLst/>
          </a:prstGeom>
          <a:solidFill>
            <a:schemeClr val="bg2"/>
          </a:solidFill>
          <a:ln w="6350" cap="flat" cmpd="sng" algn="ctr">
            <a:noFill/>
            <a:prstDash val="solid"/>
          </a:ln>
          <a:effectLst>
            <a:softEdge rad="0"/>
          </a:effectLst>
        </p:spPr>
      </p:sp>
      <p:sp>
        <p:nvSpPr>
          <p:cNvPr id="16" name="Rectangle 15">
            <a:extLst>
              <a:ext uri="{FF2B5EF4-FFF2-40B4-BE49-F238E27FC236}">
                <a16:creationId xmlns:a16="http://schemas.microsoft.com/office/drawing/2014/main" id="{7CA66210-6803-4217-AAD7-06B175BFB8A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8892" y="374904"/>
            <a:ext cx="5498454" cy="6108192"/>
          </a:xfrm>
          <a:prstGeom prst="rect">
            <a:avLst/>
          </a:prstGeom>
          <a:noFill/>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193846E3-256C-4E1E-8D5E-FC8DB4020BB4}"/>
              </a:ext>
            </a:extLst>
          </p:cNvPr>
          <p:cNvSpPr>
            <a:spLocks noGrp="1"/>
          </p:cNvSpPr>
          <p:nvPr>
            <p:ph type="title"/>
          </p:nvPr>
        </p:nvSpPr>
        <p:spPr>
          <a:xfrm>
            <a:off x="489334" y="276796"/>
            <a:ext cx="5599135" cy="1450087"/>
          </a:xfrm>
        </p:spPr>
        <p:txBody>
          <a:bodyPr>
            <a:normAutofit/>
          </a:bodyPr>
          <a:lstStyle/>
          <a:p>
            <a:r>
              <a:rPr lang="en-US" altLang="zh-TW" sz="2800" b="1" dirty="0">
                <a:latin typeface="微軟正黑體" panose="020B0604030504040204" pitchFamily="34" charset="-120"/>
                <a:ea typeface="微軟正黑體" panose="020B0604030504040204" pitchFamily="34" charset="-120"/>
              </a:rPr>
              <a:t>3.1. </a:t>
            </a:r>
            <a:r>
              <a:rPr lang="zh-TW" altLang="en-US" sz="2800" b="1" dirty="0">
                <a:solidFill>
                  <a:srgbClr val="0070C0"/>
                </a:solidFill>
                <a:latin typeface="微軟正黑體" panose="020B0604030504040204" pitchFamily="34" charset="-120"/>
                <a:ea typeface="微軟正黑體" panose="020B0604030504040204" pitchFamily="34" charset="-120"/>
              </a:rPr>
              <a:t>「先聆聽，後分析」</a:t>
            </a:r>
            <a:r>
              <a:rPr lang="en-US" altLang="zh-TW" sz="2800" b="1" dirty="0">
                <a:latin typeface="微軟正黑體" panose="020B0604030504040204" pitchFamily="34" charset="-120"/>
                <a:ea typeface="微軟正黑體" panose="020B0604030504040204" pitchFamily="34" charset="-120"/>
              </a:rPr>
              <a:t>— </a:t>
            </a:r>
            <a:br>
              <a:rPr lang="en-US" altLang="zh-TW" sz="2800" b="1" dirty="0">
                <a:latin typeface="微軟正黑體" panose="020B0604030504040204" pitchFamily="34" charset="-120"/>
                <a:ea typeface="微軟正黑體" panose="020B0604030504040204" pitchFamily="34" charset="-120"/>
              </a:rPr>
            </a:br>
            <a:r>
              <a:rPr lang="zh-TW" altLang="en-US" sz="2800" b="1" dirty="0">
                <a:latin typeface="微軟正黑體" panose="020B0604030504040204" pitchFamily="34" charset="-120"/>
                <a:ea typeface="微軟正黑體" panose="020B0604030504040204" pitchFamily="34" charset="-120"/>
              </a:rPr>
              <a:t>主動關懷，擔當子女的聆聽者</a:t>
            </a:r>
            <a:endParaRPr lang="zh-HK" altLang="en-US" sz="2800" dirty="0">
              <a:latin typeface="微軟正黑體" panose="020B0604030504040204" pitchFamily="34" charset="-120"/>
              <a:ea typeface="微軟正黑體" panose="020B0604030504040204" pitchFamily="34" charset="-120"/>
            </a:endParaRPr>
          </a:p>
        </p:txBody>
      </p:sp>
      <p:sp>
        <p:nvSpPr>
          <p:cNvPr id="3" name="Content Placeholder 2">
            <a:extLst>
              <a:ext uri="{FF2B5EF4-FFF2-40B4-BE49-F238E27FC236}">
                <a16:creationId xmlns:a16="http://schemas.microsoft.com/office/drawing/2014/main" id="{35F46885-2B24-4BD7-A71E-9EAB4189D9AD}"/>
              </a:ext>
            </a:extLst>
          </p:cNvPr>
          <p:cNvSpPr>
            <a:spLocks noGrp="1"/>
          </p:cNvSpPr>
          <p:nvPr>
            <p:ph idx="1"/>
          </p:nvPr>
        </p:nvSpPr>
        <p:spPr>
          <a:xfrm>
            <a:off x="477982" y="1628775"/>
            <a:ext cx="4884974" cy="4474120"/>
          </a:xfrm>
        </p:spPr>
        <p:txBody>
          <a:bodyPr>
            <a:normAutofit/>
          </a:bodyPr>
          <a:lstStyle/>
          <a:p>
            <a:pPr marL="0" indent="0">
              <a:lnSpc>
                <a:spcPct val="90000"/>
              </a:lnSpc>
              <a:buNone/>
            </a:pPr>
            <a:r>
              <a:rPr lang="zh-TW" altLang="zh-HK" sz="2000" dirty="0">
                <a:latin typeface="微軟正黑體" panose="020B0604030504040204" pitchFamily="34" charset="-120"/>
                <a:ea typeface="微軟正黑體" panose="020B0604030504040204" pitchFamily="34" charset="-120"/>
              </a:rPr>
              <a:t>在嚴峻的疫情下，部分家長仍須出外工作</a:t>
            </a:r>
            <a:r>
              <a:rPr lang="zh-TW" altLang="en-US" sz="2000" dirty="0">
                <a:latin typeface="微軟正黑體" panose="020B0604030504040204" pitchFamily="34" charset="-120"/>
                <a:ea typeface="微軟正黑體" panose="020B0604030504040204" pitchFamily="34" charset="-120"/>
              </a:rPr>
              <a:t>；</a:t>
            </a:r>
            <a:r>
              <a:rPr lang="zh-TW" altLang="zh-HK" sz="2000" dirty="0">
                <a:latin typeface="微軟正黑體" panose="020B0604030504040204" pitchFamily="34" charset="-120"/>
                <a:ea typeface="微軟正黑體" panose="020B0604030504040204" pitchFamily="34" charset="-120"/>
              </a:rPr>
              <a:t>相反，</a:t>
            </a:r>
            <a:r>
              <a:rPr lang="zh-TW" altLang="en-US" sz="2000" dirty="0">
                <a:latin typeface="微軟正黑體" panose="020B0604030504040204" pitchFamily="34" charset="-120"/>
                <a:ea typeface="微軟正黑體" panose="020B0604030504040204" pitchFamily="34" charset="-120"/>
              </a:rPr>
              <a:t>子女</a:t>
            </a:r>
            <a:r>
              <a:rPr lang="zh-TW" altLang="zh-HK" sz="2000" dirty="0">
                <a:latin typeface="微軟正黑體" panose="020B0604030504040204" pitchFamily="34" charset="-120"/>
                <a:ea typeface="微軟正黑體" panose="020B0604030504040204" pitchFamily="34" charset="-120"/>
              </a:rPr>
              <a:t>則多留在家中</a:t>
            </a:r>
            <a:r>
              <a:rPr lang="zh-TW" altLang="en-US" sz="2000" dirty="0">
                <a:latin typeface="微軟正黑體" panose="020B0604030504040204" pitchFamily="34" charset="-120"/>
                <a:ea typeface="微軟正黑體" panose="020B0604030504040204" pitchFamily="34" charset="-120"/>
              </a:rPr>
              <a:t>進行</a:t>
            </a:r>
            <a:r>
              <a:rPr lang="zh-TW" altLang="zh-HK" sz="2000" dirty="0">
                <a:latin typeface="微軟正黑體" panose="020B0604030504040204" pitchFamily="34" charset="-120"/>
                <a:ea typeface="微軟正黑體" panose="020B0604030504040204" pitchFamily="34" charset="-120"/>
              </a:rPr>
              <a:t>網上學習，這</a:t>
            </a:r>
            <a:r>
              <a:rPr lang="zh-TW" altLang="en-US" sz="2000" dirty="0">
                <a:latin typeface="微軟正黑體" panose="020B0604030504040204" pitchFamily="34" charset="-120"/>
                <a:ea typeface="微軟正黑體" panose="020B0604030504040204" pitchFamily="34" charset="-120"/>
              </a:rPr>
              <a:t>也</a:t>
            </a:r>
            <a:r>
              <a:rPr lang="zh-TW" altLang="zh-HK" sz="2000" dirty="0">
                <a:latin typeface="微軟正黑體" panose="020B0604030504040204" pitchFamily="34" charset="-120"/>
                <a:ea typeface="微軟正黑體" panose="020B0604030504040204" pitchFamily="34" charset="-120"/>
              </a:rPr>
              <a:t>意味著他們會有更多的時間接</a:t>
            </a:r>
            <a:r>
              <a:rPr lang="zh-TW" altLang="en-US" sz="2000" dirty="0">
                <a:latin typeface="微軟正黑體" panose="020B0604030504040204" pitchFamily="34" charset="-120"/>
                <a:ea typeface="微軟正黑體" panose="020B0604030504040204" pitchFamily="34" charset="-120"/>
              </a:rPr>
              <a:t>收來自</a:t>
            </a:r>
            <a:r>
              <a:rPr lang="zh-TW" altLang="zh-HK" sz="2000" dirty="0">
                <a:latin typeface="微軟正黑體" panose="020B0604030504040204" pitchFamily="34" charset="-120"/>
                <a:ea typeface="微軟正黑體" panose="020B0604030504040204" pitchFamily="34" charset="-120"/>
              </a:rPr>
              <a:t>網絡</a:t>
            </a:r>
            <a:r>
              <a:rPr lang="zh-TW" altLang="en-US" sz="2000" dirty="0">
                <a:latin typeface="微軟正黑體" panose="020B0604030504040204" pitchFamily="34" charset="-120"/>
                <a:ea typeface="微軟正黑體" panose="020B0604030504040204" pitchFamily="34" charset="-120"/>
              </a:rPr>
              <a:t>和各類型</a:t>
            </a:r>
            <a:r>
              <a:rPr lang="zh-TW" altLang="zh-HK" sz="2000" dirty="0">
                <a:latin typeface="微軟正黑體" panose="020B0604030504040204" pitchFamily="34" charset="-120"/>
                <a:ea typeface="微軟正黑體" panose="020B0604030504040204" pitchFamily="34" charset="-120"/>
              </a:rPr>
              <a:t>通訊軟件的資訊</a:t>
            </a:r>
            <a:r>
              <a:rPr lang="zh-TW" altLang="en-US" sz="2000" dirty="0">
                <a:latin typeface="微軟正黑體" panose="020B0604030504040204" pitchFamily="34" charset="-120"/>
                <a:ea typeface="微軟正黑體" panose="020B0604030504040204" pitchFamily="34" charset="-120"/>
              </a:rPr>
              <a:t>。</a:t>
            </a:r>
            <a:endParaRPr lang="en-US" altLang="zh-TW" sz="2000" dirty="0">
              <a:latin typeface="微軟正黑體" panose="020B0604030504040204" pitchFamily="34" charset="-120"/>
              <a:ea typeface="微軟正黑體" panose="020B0604030504040204" pitchFamily="34" charset="-120"/>
            </a:endParaRPr>
          </a:p>
          <a:p>
            <a:pPr>
              <a:lnSpc>
                <a:spcPct val="90000"/>
              </a:lnSpc>
            </a:pPr>
            <a:endParaRPr lang="en-US" altLang="zh-TW" sz="2000" dirty="0">
              <a:latin typeface="微軟正黑體" panose="020B0604030504040204" pitchFamily="34" charset="-120"/>
              <a:ea typeface="微軟正黑體" panose="020B0604030504040204" pitchFamily="34" charset="-120"/>
            </a:endParaRPr>
          </a:p>
          <a:p>
            <a:pPr>
              <a:lnSpc>
                <a:spcPct val="90000"/>
              </a:lnSpc>
              <a:buFont typeface="Wingdings" panose="05000000000000000000" pitchFamily="2" charset="2"/>
              <a:buChar char="u"/>
            </a:pPr>
            <a:r>
              <a:rPr lang="zh-TW" altLang="en-US" sz="2000" dirty="0">
                <a:latin typeface="微軟正黑體" panose="020B0604030504040204" pitchFamily="34" charset="-120"/>
                <a:ea typeface="微軟正黑體" panose="020B0604030504040204" pitchFamily="34" charset="-120"/>
              </a:rPr>
              <a:t>父母最好每天能</a:t>
            </a:r>
            <a:r>
              <a:rPr lang="zh-TW" altLang="en-US" sz="2000" b="1" dirty="0">
                <a:latin typeface="微軟正黑體" panose="020B0604030504040204" pitchFamily="34" charset="-120"/>
                <a:ea typeface="微軟正黑體" panose="020B0604030504040204" pitchFamily="34" charset="-120"/>
              </a:rPr>
              <a:t>安排親子時間</a:t>
            </a:r>
            <a:r>
              <a:rPr lang="zh-TW" altLang="en-US" sz="2000" dirty="0">
                <a:latin typeface="微軟正黑體" panose="020B0604030504040204" pitchFamily="34" charset="-120"/>
                <a:ea typeface="微軟正黑體" panose="020B0604030504040204" pitchFamily="34" charset="-120"/>
              </a:rPr>
              <a:t>，放下工作，</a:t>
            </a:r>
            <a:r>
              <a:rPr lang="zh-TW" altLang="en-US" sz="2000" b="1" dirty="0">
                <a:latin typeface="微軟正黑體" panose="020B0604030504040204" pitchFamily="34" charset="-120"/>
                <a:ea typeface="微軟正黑體" panose="020B0604030504040204" pitchFamily="34" charset="-120"/>
              </a:rPr>
              <a:t>專注地與他們分享疫情的最新發展</a:t>
            </a:r>
            <a:r>
              <a:rPr lang="zh-TW" altLang="en-US" sz="2000" dirty="0">
                <a:latin typeface="微軟正黑體" panose="020B0604030504040204" pitchFamily="34" charset="-120"/>
                <a:ea typeface="微軟正黑體" panose="020B0604030504040204" pitchFamily="34" charset="-120"/>
              </a:rPr>
              <a:t>，聆聽他們從網絡、朋友、師長中所獲得的資訊</a:t>
            </a:r>
            <a:endParaRPr lang="en-US" altLang="zh-TW" sz="2000" dirty="0">
              <a:latin typeface="微軟正黑體" panose="020B0604030504040204" pitchFamily="34" charset="-120"/>
              <a:ea typeface="微軟正黑體" panose="020B0604030504040204" pitchFamily="34" charset="-120"/>
            </a:endParaRPr>
          </a:p>
          <a:p>
            <a:pPr marL="0" indent="0">
              <a:lnSpc>
                <a:spcPct val="90000"/>
              </a:lnSpc>
              <a:buNone/>
            </a:pPr>
            <a:endParaRPr lang="en-US" altLang="zh-TW" sz="2000" dirty="0">
              <a:latin typeface="微軟正黑體" panose="020B0604030504040204" pitchFamily="34" charset="-120"/>
              <a:ea typeface="微軟正黑體" panose="020B0604030504040204" pitchFamily="34" charset="-120"/>
            </a:endParaRPr>
          </a:p>
          <a:p>
            <a:pPr>
              <a:lnSpc>
                <a:spcPct val="90000"/>
              </a:lnSpc>
              <a:buFont typeface="Wingdings" panose="05000000000000000000" pitchFamily="2" charset="2"/>
              <a:buChar char="u"/>
            </a:pPr>
            <a:r>
              <a:rPr lang="zh-TW" altLang="en-US" sz="2000" b="1" dirty="0">
                <a:latin typeface="微軟正黑體" panose="020B0604030504040204" pitchFamily="34" charset="-120"/>
                <a:ea typeface="微軟正黑體" panose="020B0604030504040204" pitchFamily="34" charset="-120"/>
              </a:rPr>
              <a:t>共同分析資訊的內容，引發他們時刻反思</a:t>
            </a:r>
            <a:r>
              <a:rPr lang="zh-TW" altLang="en-US" sz="2000" dirty="0">
                <a:latin typeface="微軟正黑體" panose="020B0604030504040204" pitchFamily="34" charset="-120"/>
                <a:ea typeface="微軟正黑體" panose="020B0604030504040204" pitchFamily="34" charset="-120"/>
              </a:rPr>
              <a:t>，灌輸正確的觀念，避免失實資訊的傳播，影響子女的情緒和心智發展</a:t>
            </a:r>
            <a:endParaRPr lang="en-US" altLang="zh-HK" sz="2000" dirty="0">
              <a:latin typeface="微軟正黑體" panose="020B0604030504040204" pitchFamily="34" charset="-120"/>
              <a:ea typeface="微軟正黑體" panose="020B0604030504040204" pitchFamily="34" charset="-120"/>
            </a:endParaRPr>
          </a:p>
          <a:p>
            <a:pPr>
              <a:lnSpc>
                <a:spcPct val="90000"/>
              </a:lnSpc>
            </a:pPr>
            <a:endParaRPr lang="zh-HK" altLang="en-US" dirty="0">
              <a:latin typeface="微軟正黑體" panose="020B0604030504040204" pitchFamily="34" charset="-120"/>
              <a:ea typeface="微軟正黑體" panose="020B0604030504040204" pitchFamily="34" charset="-120"/>
            </a:endParaRPr>
          </a:p>
        </p:txBody>
      </p:sp>
      <p:sp>
        <p:nvSpPr>
          <p:cNvPr id="18" name="Rectangle 17">
            <a:extLst>
              <a:ext uri="{FF2B5EF4-FFF2-40B4-BE49-F238E27FC236}">
                <a16:creationId xmlns:a16="http://schemas.microsoft.com/office/drawing/2014/main" id="{3463EFE2-34D1-4E68-A084-25F289A6A7C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78027" y="0"/>
            <a:ext cx="326597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6E39458E-6765-4817-8CA1-DEC16865E710}"/>
              </a:ext>
            </a:extLst>
          </p:cNvPr>
          <p:cNvPicPr>
            <a:picLocks noChangeAspect="1"/>
          </p:cNvPicPr>
          <p:nvPr/>
        </p:nvPicPr>
        <p:blipFill>
          <a:blip r:embed="rId2"/>
          <a:stretch>
            <a:fillRect/>
          </a:stretch>
        </p:blipFill>
        <p:spPr>
          <a:xfrm>
            <a:off x="6654785" y="3698061"/>
            <a:ext cx="2489215" cy="2404834"/>
          </a:xfrm>
          <a:prstGeom prst="rect">
            <a:avLst/>
          </a:prstGeom>
        </p:spPr>
      </p:pic>
      <p:sp>
        <p:nvSpPr>
          <p:cNvPr id="6" name="Speech Bubble: Rectangle with Corners Rounded 5">
            <a:extLst>
              <a:ext uri="{FF2B5EF4-FFF2-40B4-BE49-F238E27FC236}">
                <a16:creationId xmlns:a16="http://schemas.microsoft.com/office/drawing/2014/main" id="{BD4C850A-8B37-4E2D-A702-23430A8455A4}"/>
              </a:ext>
            </a:extLst>
          </p:cNvPr>
          <p:cNvSpPr/>
          <p:nvPr/>
        </p:nvSpPr>
        <p:spPr>
          <a:xfrm>
            <a:off x="6025150" y="1001839"/>
            <a:ext cx="2363202" cy="2404834"/>
          </a:xfrm>
          <a:prstGeom prst="wedgeRoundRectCallout">
            <a:avLst>
              <a:gd name="adj1" fmla="val -32194"/>
              <a:gd name="adj2" fmla="val 118654"/>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zh-TW" altLang="en-US" sz="2000" b="1" dirty="0">
                <a:solidFill>
                  <a:srgbClr val="002060"/>
                </a:solidFill>
                <a:latin typeface="微軟正黑體" panose="020B0604030504040204" pitchFamily="34" charset="-120"/>
                <a:ea typeface="微軟正黑體" panose="020B0604030504040204" pitchFamily="34" charset="-120"/>
              </a:rPr>
              <a:t>今天有收到什麼新的資訊嗎？可以和我分享嗎？</a:t>
            </a:r>
            <a:endParaRPr lang="en-US" altLang="zh-TW" sz="2000" b="1" dirty="0">
              <a:solidFill>
                <a:srgbClr val="002060"/>
              </a:solidFill>
              <a:latin typeface="微軟正黑體" panose="020B0604030504040204" pitchFamily="34" charset="-120"/>
              <a:ea typeface="微軟正黑體" panose="020B0604030504040204" pitchFamily="34" charset="-120"/>
            </a:endParaRPr>
          </a:p>
        </p:txBody>
      </p:sp>
      <p:pic>
        <p:nvPicPr>
          <p:cNvPr id="7" name="Graphic 6" descr="Ear">
            <a:extLst>
              <a:ext uri="{FF2B5EF4-FFF2-40B4-BE49-F238E27FC236}">
                <a16:creationId xmlns:a16="http://schemas.microsoft.com/office/drawing/2014/main" id="{8A08DB89-AE33-4972-9B07-FA94E6564619}"/>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009501" y="534735"/>
            <a:ext cx="868526" cy="868526"/>
          </a:xfrm>
          <a:prstGeom prst="rect">
            <a:avLst/>
          </a:prstGeom>
        </p:spPr>
      </p:pic>
    </p:spTree>
    <p:extLst>
      <p:ext uri="{BB962C8B-B14F-4D97-AF65-F5344CB8AC3E}">
        <p14:creationId xmlns:p14="http://schemas.microsoft.com/office/powerpoint/2010/main" val="5902303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otalTime>0</TotalTime>
  <Words>1392</Words>
  <Application>Microsoft Office PowerPoint</Application>
  <PresentationFormat>如螢幕大小 (4:3)</PresentationFormat>
  <Paragraphs>110</Paragraphs>
  <Slides>14</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14</vt:i4>
      </vt:variant>
    </vt:vector>
  </HeadingPairs>
  <TitlesOfParts>
    <vt:vector size="21" baseType="lpstr">
      <vt:lpstr>細明體</vt:lpstr>
      <vt:lpstr>微軟正黑體</vt:lpstr>
      <vt:lpstr>新細明體</vt:lpstr>
      <vt:lpstr>Arial</vt:lpstr>
      <vt:lpstr>Garamond</vt:lpstr>
      <vt:lpstr>Wingdings</vt:lpstr>
      <vt:lpstr>Savon</vt:lpstr>
      <vt:lpstr>2019冠狀病毒病 (COVID-19)﹕  「難分真與假？！」</vt:lpstr>
      <vt:lpstr>前言</vt:lpstr>
      <vt:lpstr>PowerPoint 簡報</vt:lpstr>
      <vt:lpstr>第一章﹕認識「 2019冠狀病毒病」</vt:lpstr>
      <vt:lpstr>問題(1) ﹕它是不治之症？</vt:lpstr>
      <vt:lpstr>問題(2) ﹕病毒防不勝防？</vt:lpstr>
      <vt:lpstr>  第二章﹕ 抗疫常識您要知 </vt:lpstr>
      <vt:lpstr> 第三章﹕  如何幫助子女獲得準確的資訊？ </vt:lpstr>
      <vt:lpstr>3.1. 「先聆聽，後分析」—  主動關懷，擔當子女的聆聽者</vt:lpstr>
      <vt:lpstr>3.2. 「多提問，再查證」 —培養子女明辨性思維及求真的精神 </vt:lpstr>
      <vt:lpstr>3.3. 「愛之深，責之切」 —讓子女了解傳送假資訊的後果</vt:lpstr>
      <vt:lpstr>相關法例</vt:lpstr>
      <vt:lpstr>建議參考資源</vt:lpstr>
      <vt:lpstr>總結 ﹕同心抗疫</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2020-02-08T18:44:27Z</dcterms:created>
  <dcterms:modified xsi:type="dcterms:W3CDTF">2020-02-24T03:12:42Z</dcterms:modified>
</cp:coreProperties>
</file>